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28"/>
  </p:notesMasterIdLst>
  <p:handoutMasterIdLst>
    <p:handoutMasterId r:id="rId29"/>
  </p:handoutMasterIdLst>
  <p:sldIdLst>
    <p:sldId id="484" r:id="rId5"/>
    <p:sldId id="481" r:id="rId6"/>
    <p:sldId id="482" r:id="rId7"/>
    <p:sldId id="446" r:id="rId8"/>
    <p:sldId id="485" r:id="rId9"/>
    <p:sldId id="472" r:id="rId10"/>
    <p:sldId id="505" r:id="rId11"/>
    <p:sldId id="493" r:id="rId12"/>
    <p:sldId id="495" r:id="rId13"/>
    <p:sldId id="496" r:id="rId14"/>
    <p:sldId id="497" r:id="rId15"/>
    <p:sldId id="499" r:id="rId16"/>
    <p:sldId id="500" r:id="rId17"/>
    <p:sldId id="506" r:id="rId18"/>
    <p:sldId id="502" r:id="rId19"/>
    <p:sldId id="503" r:id="rId20"/>
    <p:sldId id="507" r:id="rId21"/>
    <p:sldId id="504" r:id="rId22"/>
    <p:sldId id="459" r:id="rId23"/>
    <p:sldId id="460" r:id="rId24"/>
    <p:sldId id="490" r:id="rId25"/>
    <p:sldId id="462" r:id="rId26"/>
    <p:sldId id="463" r:id="rId27"/>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E59"/>
    <a:srgbClr val="0F46A7"/>
    <a:srgbClr val="970A82"/>
    <a:srgbClr val="FF3399"/>
    <a:srgbClr val="FF0000"/>
    <a:srgbClr val="FFFFFF"/>
    <a:srgbClr val="FEE3A1"/>
    <a:srgbClr val="FFF1D0"/>
    <a:srgbClr val="FFF8E7"/>
    <a:srgbClr val="0032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401C44-CB1F-9F46-9016-5260781C2440}" v="10071" dt="2018-09-01T04:08:59.123"/>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62" autoAdjust="0"/>
    <p:restoredTop sz="65010" autoAdjust="0"/>
  </p:normalViewPr>
  <p:slideViewPr>
    <p:cSldViewPr snapToGrid="0" showGuides="1">
      <p:cViewPr varScale="1">
        <p:scale>
          <a:sx n="111" d="100"/>
          <a:sy n="111" d="100"/>
        </p:scale>
        <p:origin x="696" y="192"/>
      </p:cViewPr>
      <p:guideLst>
        <p:guide pos="3841"/>
        <p:guide orient="horz" pos="2160"/>
      </p:guideLst>
    </p:cSldViewPr>
  </p:slideViewPr>
  <p:outlineViewPr>
    <p:cViewPr>
      <p:scale>
        <a:sx n="33" d="100"/>
        <a:sy n="33" d="100"/>
      </p:scale>
      <p:origin x="0" y="-8357"/>
    </p:cViewPr>
  </p:outlineViewPr>
  <p:notesTextViewPr>
    <p:cViewPr>
      <p:scale>
        <a:sx n="3" d="2"/>
        <a:sy n="3" d="2"/>
      </p:scale>
      <p:origin x="0" y="0"/>
    </p:cViewPr>
  </p:notesTextViewPr>
  <p:sorterViewPr>
    <p:cViewPr varScale="1">
      <p:scale>
        <a:sx n="1" d="1"/>
        <a:sy n="1" d="1"/>
      </p:scale>
      <p:origin x="0" y="-762"/>
    </p:cViewPr>
  </p:sorterViewPr>
  <p:notesViewPr>
    <p:cSldViewPr snapToGrid="0" showGuides="1">
      <p:cViewPr varScale="1">
        <p:scale>
          <a:sx n="92" d="100"/>
          <a:sy n="92" d="100"/>
        </p:scale>
        <p:origin x="404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de, Andrew" userId="708f6699-9b36-497a-9c26-1cdc3533991f" providerId="ADAL" clId="{05401C44-CB1F-9F46-9016-5260781C2440}"/>
    <pc:docChg chg="undo custSel addSld delSld modSld sldOrd">
      <pc:chgData name="Lunde, Andrew" userId="708f6699-9b36-497a-9c26-1cdc3533991f" providerId="ADAL" clId="{05401C44-CB1F-9F46-9016-5260781C2440}" dt="2018-09-01T04:08:59.123" v="6416" actId="20577"/>
      <pc:docMkLst>
        <pc:docMk/>
      </pc:docMkLst>
      <pc:sldChg chg="del">
        <pc:chgData name="Lunde, Andrew" userId="708f6699-9b36-497a-9c26-1cdc3533991f" providerId="ADAL" clId="{05401C44-CB1F-9F46-9016-5260781C2440}" dt="2018-09-01T03:07:03.748" v="5318" actId="2696"/>
        <pc:sldMkLst>
          <pc:docMk/>
          <pc:sldMk cId="2875421536" sldId="265"/>
        </pc:sldMkLst>
      </pc:sldChg>
      <pc:sldChg chg="del">
        <pc:chgData name="Lunde, Andrew" userId="708f6699-9b36-497a-9c26-1cdc3533991f" providerId="ADAL" clId="{05401C44-CB1F-9F46-9016-5260781C2440}" dt="2018-09-01T03:34:47.259" v="6004" actId="2696"/>
        <pc:sldMkLst>
          <pc:docMk/>
          <pc:sldMk cId="2926125824" sldId="440"/>
        </pc:sldMkLst>
      </pc:sldChg>
      <pc:sldChg chg="delSp modNotesTx">
        <pc:chgData name="Lunde, Andrew" userId="708f6699-9b36-497a-9c26-1cdc3533991f" providerId="ADAL" clId="{05401C44-CB1F-9F46-9016-5260781C2440}" dt="2018-09-01T03:34:20.783" v="6003"/>
        <pc:sldMkLst>
          <pc:docMk/>
          <pc:sldMk cId="3813822053" sldId="446"/>
        </pc:sldMkLst>
        <pc:spChg chg="del">
          <ac:chgData name="Lunde, Andrew" userId="708f6699-9b36-497a-9c26-1cdc3533991f" providerId="ADAL" clId="{05401C44-CB1F-9F46-9016-5260781C2440}" dt="2018-09-01T03:34:20.783" v="6003"/>
          <ac:spMkLst>
            <pc:docMk/>
            <pc:sldMk cId="3813822053" sldId="446"/>
            <ac:spMk id="6" creationId="{DBE04C2A-9444-485B-9011-8F5B4BD1F176}"/>
          </ac:spMkLst>
        </pc:spChg>
      </pc:sldChg>
      <pc:sldChg chg="modSp del modTransition">
        <pc:chgData name="Lunde, Andrew" userId="708f6699-9b36-497a-9c26-1cdc3533991f" providerId="ADAL" clId="{05401C44-CB1F-9F46-9016-5260781C2440}" dt="2018-09-01T03:33:07.982" v="5866" actId="2696"/>
        <pc:sldMkLst>
          <pc:docMk/>
          <pc:sldMk cId="3583122892" sldId="450"/>
        </pc:sldMkLst>
        <pc:spChg chg="mod">
          <ac:chgData name="Lunde, Andrew" userId="708f6699-9b36-497a-9c26-1cdc3533991f" providerId="ADAL" clId="{05401C44-CB1F-9F46-9016-5260781C2440}" dt="2018-09-01T03:10:46.887" v="5339" actId="20577"/>
          <ac:spMkLst>
            <pc:docMk/>
            <pc:sldMk cId="3583122892" sldId="450"/>
            <ac:spMk id="3" creationId="{00000000-0000-0000-0000-000000000000}"/>
          </ac:spMkLst>
        </pc:spChg>
      </pc:sldChg>
      <pc:sldChg chg="modSp add">
        <pc:chgData name="Lunde, Andrew" userId="708f6699-9b36-497a-9c26-1cdc3533991f" providerId="ADAL" clId="{05401C44-CB1F-9F46-9016-5260781C2440}" dt="2018-09-01T04:08:59.123" v="6416" actId="20577"/>
        <pc:sldMkLst>
          <pc:docMk/>
          <pc:sldMk cId="1292884055" sldId="459"/>
        </pc:sldMkLst>
        <pc:spChg chg="mod">
          <ac:chgData name="Lunde, Andrew" userId="708f6699-9b36-497a-9c26-1cdc3533991f" providerId="ADAL" clId="{05401C44-CB1F-9F46-9016-5260781C2440}" dt="2018-09-01T04:08:59.123" v="6416" actId="20577"/>
          <ac:spMkLst>
            <pc:docMk/>
            <pc:sldMk cId="1292884055" sldId="459"/>
            <ac:spMk id="13" creationId="{00000000-0000-0000-0000-000000000000}"/>
          </ac:spMkLst>
        </pc:spChg>
        <pc:spChg chg="mod">
          <ac:chgData name="Lunde, Andrew" userId="708f6699-9b36-497a-9c26-1cdc3533991f" providerId="ADAL" clId="{05401C44-CB1F-9F46-9016-5260781C2440}" dt="2018-09-01T04:08:04.589" v="6415" actId="20577"/>
          <ac:spMkLst>
            <pc:docMk/>
            <pc:sldMk cId="1292884055" sldId="459"/>
            <ac:spMk id="18" creationId="{00000000-0000-0000-0000-000000000000}"/>
          </ac:spMkLst>
        </pc:spChg>
      </pc:sldChg>
      <pc:sldChg chg="del">
        <pc:chgData name="Lunde, Andrew" userId="708f6699-9b36-497a-9c26-1cdc3533991f" providerId="ADAL" clId="{05401C44-CB1F-9F46-9016-5260781C2440}" dt="2018-09-01T02:31:52.210" v="2969" actId="2696"/>
        <pc:sldMkLst>
          <pc:docMk/>
          <pc:sldMk cId="3136765767" sldId="459"/>
        </pc:sldMkLst>
      </pc:sldChg>
      <pc:sldChg chg="delSp">
        <pc:chgData name="Lunde, Andrew" userId="708f6699-9b36-497a-9c26-1cdc3533991f" providerId="ADAL" clId="{05401C44-CB1F-9F46-9016-5260781C2440}" dt="2018-09-01T02:32:08.608" v="2970"/>
        <pc:sldMkLst>
          <pc:docMk/>
          <pc:sldMk cId="1894738491" sldId="460"/>
        </pc:sldMkLst>
        <pc:spChg chg="del">
          <ac:chgData name="Lunde, Andrew" userId="708f6699-9b36-497a-9c26-1cdc3533991f" providerId="ADAL" clId="{05401C44-CB1F-9F46-9016-5260781C2440}" dt="2018-09-01T02:32:08.608" v="2970"/>
          <ac:spMkLst>
            <pc:docMk/>
            <pc:sldMk cId="1894738491" sldId="460"/>
            <ac:spMk id="7" creationId="{A0BCA03C-4565-497A-8531-6622B555E475}"/>
          </ac:spMkLst>
        </pc:spChg>
      </pc:sldChg>
      <pc:sldChg chg="del">
        <pc:chgData name="Lunde, Andrew" userId="708f6699-9b36-497a-9c26-1cdc3533991f" providerId="ADAL" clId="{05401C44-CB1F-9F46-9016-5260781C2440}" dt="2018-09-01T03:07:13.496" v="5319" actId="2696"/>
        <pc:sldMkLst>
          <pc:docMk/>
          <pc:sldMk cId="2548924894" sldId="470"/>
        </pc:sldMkLst>
      </pc:sldChg>
      <pc:sldChg chg="del">
        <pc:chgData name="Lunde, Andrew" userId="708f6699-9b36-497a-9c26-1cdc3533991f" providerId="ADAL" clId="{05401C44-CB1F-9F46-9016-5260781C2440}" dt="2018-09-01T03:07:40.423" v="5321" actId="2696"/>
        <pc:sldMkLst>
          <pc:docMk/>
          <pc:sldMk cId="1753358283" sldId="471"/>
        </pc:sldMkLst>
      </pc:sldChg>
      <pc:sldChg chg="modSp ord modNotesTx">
        <pc:chgData name="Lunde, Andrew" userId="708f6699-9b36-497a-9c26-1cdc3533991f" providerId="ADAL" clId="{05401C44-CB1F-9F46-9016-5260781C2440}" dt="2018-09-01T03:34:07.084" v="6002" actId="20577"/>
        <pc:sldMkLst>
          <pc:docMk/>
          <pc:sldMk cId="736971863" sldId="472"/>
        </pc:sldMkLst>
        <pc:spChg chg="mod">
          <ac:chgData name="Lunde, Andrew" userId="708f6699-9b36-497a-9c26-1cdc3533991f" providerId="ADAL" clId="{05401C44-CB1F-9F46-9016-5260781C2440}" dt="2018-09-01T03:31:50.945" v="5862" actId="20577"/>
          <ac:spMkLst>
            <pc:docMk/>
            <pc:sldMk cId="736971863" sldId="472"/>
            <ac:spMk id="11" creationId="{00000000-0000-0000-0000-000000000000}"/>
          </ac:spMkLst>
        </pc:spChg>
      </pc:sldChg>
      <pc:sldChg chg="del">
        <pc:chgData name="Lunde, Andrew" userId="708f6699-9b36-497a-9c26-1cdc3533991f" providerId="ADAL" clId="{05401C44-CB1F-9F46-9016-5260781C2440}" dt="2018-09-01T03:07:40.424" v="5322" actId="2696"/>
        <pc:sldMkLst>
          <pc:docMk/>
          <pc:sldMk cId="3045155341" sldId="474"/>
        </pc:sldMkLst>
      </pc:sldChg>
      <pc:sldChg chg="modSp">
        <pc:chgData name="Lunde, Andrew" userId="708f6699-9b36-497a-9c26-1cdc3533991f" providerId="ADAL" clId="{05401C44-CB1F-9F46-9016-5260781C2440}" dt="2018-09-01T03:35:13.136" v="6009" actId="2"/>
        <pc:sldMkLst>
          <pc:docMk/>
          <pc:sldMk cId="3716129050" sldId="481"/>
        </pc:sldMkLst>
        <pc:graphicFrameChg chg="modGraphic">
          <ac:chgData name="Lunde, Andrew" userId="708f6699-9b36-497a-9c26-1cdc3533991f" providerId="ADAL" clId="{05401C44-CB1F-9F46-9016-5260781C2440}" dt="2018-09-01T03:35:13.136" v="6009" actId="2"/>
          <ac:graphicFrameMkLst>
            <pc:docMk/>
            <pc:sldMk cId="3716129050" sldId="481"/>
            <ac:graphicFrameMk id="17" creationId="{D64080A9-84DC-4F9C-AAC0-D7655B77A7D5}"/>
          </ac:graphicFrameMkLst>
        </pc:graphicFrameChg>
      </pc:sldChg>
      <pc:sldChg chg="modNotesTx">
        <pc:chgData name="Lunde, Andrew" userId="708f6699-9b36-497a-9c26-1cdc3533991f" providerId="ADAL" clId="{05401C44-CB1F-9F46-9016-5260781C2440}" dt="2018-08-31T18:14:48.930" v="61" actId="20577"/>
        <pc:sldMkLst>
          <pc:docMk/>
          <pc:sldMk cId="1246648353" sldId="482"/>
        </pc:sldMkLst>
      </pc:sldChg>
      <pc:sldChg chg="delSp modNotesTx">
        <pc:chgData name="Lunde, Andrew" userId="708f6699-9b36-497a-9c26-1cdc3533991f" providerId="ADAL" clId="{05401C44-CB1F-9F46-9016-5260781C2440}" dt="2018-09-01T03:35:01.581" v="6005" actId="313"/>
        <pc:sldMkLst>
          <pc:docMk/>
          <pc:sldMk cId="4197430464" sldId="484"/>
        </pc:sldMkLst>
        <pc:spChg chg="del">
          <ac:chgData name="Lunde, Andrew" userId="708f6699-9b36-497a-9c26-1cdc3533991f" providerId="ADAL" clId="{05401C44-CB1F-9F46-9016-5260781C2440}" dt="2018-09-01T03:08:14.346" v="5323"/>
          <ac:spMkLst>
            <pc:docMk/>
            <pc:sldMk cId="4197430464" sldId="484"/>
            <ac:spMk id="41" creationId="{00000000-0000-0000-0000-000000000000}"/>
          </ac:spMkLst>
        </pc:spChg>
      </pc:sldChg>
      <pc:sldChg chg="modSp modNotesTx">
        <pc:chgData name="Lunde, Andrew" userId="708f6699-9b36-497a-9c26-1cdc3533991f" providerId="ADAL" clId="{05401C44-CB1F-9F46-9016-5260781C2440}" dt="2018-09-01T03:44:09.833" v="6203" actId="20577"/>
        <pc:sldMkLst>
          <pc:docMk/>
          <pc:sldMk cId="1216889957" sldId="485"/>
        </pc:sldMkLst>
        <pc:spChg chg="mod">
          <ac:chgData name="Lunde, Andrew" userId="708f6699-9b36-497a-9c26-1cdc3533991f" providerId="ADAL" clId="{05401C44-CB1F-9F46-9016-5260781C2440}" dt="2018-09-01T03:35:20.876" v="6010" actId="2"/>
          <ac:spMkLst>
            <pc:docMk/>
            <pc:sldMk cId="1216889957" sldId="485"/>
            <ac:spMk id="3" creationId="{00000000-0000-0000-0000-000000000000}"/>
          </ac:spMkLst>
        </pc:spChg>
      </pc:sldChg>
      <pc:sldChg chg="del ord">
        <pc:chgData name="Lunde, Andrew" userId="708f6699-9b36-497a-9c26-1cdc3533991f" providerId="ADAL" clId="{05401C44-CB1F-9F46-9016-5260781C2440}" dt="2018-09-01T03:20:32.467" v="5666" actId="2696"/>
        <pc:sldMkLst>
          <pc:docMk/>
          <pc:sldMk cId="3986872528" sldId="487"/>
        </pc:sldMkLst>
      </pc:sldChg>
      <pc:sldChg chg="delSp modSp">
        <pc:chgData name="Lunde, Andrew" userId="708f6699-9b36-497a-9c26-1cdc3533991f" providerId="ADAL" clId="{05401C44-CB1F-9F46-9016-5260781C2440}" dt="2018-09-01T03:06:41.539" v="5317"/>
        <pc:sldMkLst>
          <pc:docMk/>
          <pc:sldMk cId="438429899" sldId="490"/>
        </pc:sldMkLst>
        <pc:spChg chg="del">
          <ac:chgData name="Lunde, Andrew" userId="708f6699-9b36-497a-9c26-1cdc3533991f" providerId="ADAL" clId="{05401C44-CB1F-9F46-9016-5260781C2440}" dt="2018-09-01T03:05:15.504" v="5313"/>
          <ac:spMkLst>
            <pc:docMk/>
            <pc:sldMk cId="438429899" sldId="490"/>
            <ac:spMk id="9" creationId="{00000000-0000-0000-0000-000000000000}"/>
          </ac:spMkLst>
        </pc:spChg>
        <pc:spChg chg="del">
          <ac:chgData name="Lunde, Andrew" userId="708f6699-9b36-497a-9c26-1cdc3533991f" providerId="ADAL" clId="{05401C44-CB1F-9F46-9016-5260781C2440}" dt="2018-09-01T03:05:18.675" v="5314"/>
          <ac:spMkLst>
            <pc:docMk/>
            <pc:sldMk cId="438429899" sldId="490"/>
            <ac:spMk id="10" creationId="{00000000-0000-0000-0000-000000000000}"/>
          </ac:spMkLst>
        </pc:spChg>
        <pc:spChg chg="del mod">
          <ac:chgData name="Lunde, Andrew" userId="708f6699-9b36-497a-9c26-1cdc3533991f" providerId="ADAL" clId="{05401C44-CB1F-9F46-9016-5260781C2440}" dt="2018-09-01T03:06:41.539" v="5317"/>
          <ac:spMkLst>
            <pc:docMk/>
            <pc:sldMk cId="438429899" sldId="490"/>
            <ac:spMk id="12" creationId="{E2982C70-FAA1-4821-A965-91AAC59BD910}"/>
          </ac:spMkLst>
        </pc:spChg>
        <pc:spChg chg="del">
          <ac:chgData name="Lunde, Andrew" userId="708f6699-9b36-497a-9c26-1cdc3533991f" providerId="ADAL" clId="{05401C44-CB1F-9F46-9016-5260781C2440}" dt="2018-09-01T02:59:42.394" v="4924"/>
          <ac:spMkLst>
            <pc:docMk/>
            <pc:sldMk cId="438429899" sldId="490"/>
            <ac:spMk id="15" creationId="{92BBD9D0-A117-4CCA-BDE4-5BF384E236C3}"/>
          </ac:spMkLst>
        </pc:spChg>
        <pc:spChg chg="del">
          <ac:chgData name="Lunde, Andrew" userId="708f6699-9b36-497a-9c26-1cdc3533991f" providerId="ADAL" clId="{05401C44-CB1F-9F46-9016-5260781C2440}" dt="2018-09-01T03:05:22.077" v="5315"/>
          <ac:spMkLst>
            <pc:docMk/>
            <pc:sldMk cId="438429899" sldId="490"/>
            <ac:spMk id="16" creationId="{00000000-0000-0000-0000-000000000000}"/>
          </ac:spMkLst>
        </pc:spChg>
        <pc:graphicFrameChg chg="modGraphic">
          <ac:chgData name="Lunde, Andrew" userId="708f6699-9b36-497a-9c26-1cdc3533991f" providerId="ADAL" clId="{05401C44-CB1F-9F46-9016-5260781C2440}" dt="2018-09-01T03:05:08.520" v="5312" actId="20577"/>
          <ac:graphicFrameMkLst>
            <pc:docMk/>
            <pc:sldMk cId="438429899" sldId="490"/>
            <ac:graphicFrameMk id="11" creationId="{00000000-0000-0000-0000-000000000000}"/>
          </ac:graphicFrameMkLst>
        </pc:graphicFrameChg>
      </pc:sldChg>
      <pc:sldChg chg="modSp modNotesTx">
        <pc:chgData name="Lunde, Andrew" userId="708f6699-9b36-497a-9c26-1cdc3533991f" providerId="ADAL" clId="{05401C44-CB1F-9F46-9016-5260781C2440}" dt="2018-09-01T03:43:41.964" v="6198" actId="20577"/>
        <pc:sldMkLst>
          <pc:docMk/>
          <pc:sldMk cId="158008277" sldId="495"/>
        </pc:sldMkLst>
        <pc:spChg chg="mod">
          <ac:chgData name="Lunde, Andrew" userId="708f6699-9b36-497a-9c26-1cdc3533991f" providerId="ADAL" clId="{05401C44-CB1F-9F46-9016-5260781C2440}" dt="2018-09-01T03:35:26.377" v="6013" actId="2"/>
          <ac:spMkLst>
            <pc:docMk/>
            <pc:sldMk cId="158008277" sldId="495"/>
            <ac:spMk id="6" creationId="{CE90DC85-B567-8242-B607-691FE1DD1C44}"/>
          </ac:spMkLst>
        </pc:spChg>
      </pc:sldChg>
      <pc:sldChg chg="modSp modNotesTx">
        <pc:chgData name="Lunde, Andrew" userId="708f6699-9b36-497a-9c26-1cdc3533991f" providerId="ADAL" clId="{05401C44-CB1F-9F46-9016-5260781C2440}" dt="2018-09-01T03:46:17.298" v="6238" actId="20577"/>
        <pc:sldMkLst>
          <pc:docMk/>
          <pc:sldMk cId="2582455308" sldId="496"/>
        </pc:sldMkLst>
        <pc:spChg chg="mod">
          <ac:chgData name="Lunde, Andrew" userId="708f6699-9b36-497a-9c26-1cdc3533991f" providerId="ADAL" clId="{05401C44-CB1F-9F46-9016-5260781C2440}" dt="2018-09-01T03:35:32.569" v="6027" actId="2"/>
          <ac:spMkLst>
            <pc:docMk/>
            <pc:sldMk cId="2582455308" sldId="496"/>
            <ac:spMk id="2" creationId="{281996A3-CD25-1542-9970-6686796F61C0}"/>
          </ac:spMkLst>
        </pc:spChg>
      </pc:sldChg>
      <pc:sldChg chg="modSp">
        <pc:chgData name="Lunde, Andrew" userId="708f6699-9b36-497a-9c26-1cdc3533991f" providerId="ADAL" clId="{05401C44-CB1F-9F46-9016-5260781C2440}" dt="2018-09-01T03:35:33.100" v="6028" actId="2"/>
        <pc:sldMkLst>
          <pc:docMk/>
          <pc:sldMk cId="2679198862" sldId="497"/>
        </pc:sldMkLst>
        <pc:spChg chg="mod">
          <ac:chgData name="Lunde, Andrew" userId="708f6699-9b36-497a-9c26-1cdc3533991f" providerId="ADAL" clId="{05401C44-CB1F-9F46-9016-5260781C2440}" dt="2018-09-01T03:35:33.100" v="6028" actId="2"/>
          <ac:spMkLst>
            <pc:docMk/>
            <pc:sldMk cId="2679198862" sldId="497"/>
            <ac:spMk id="2" creationId="{E763B464-E360-7440-AE1E-5CB5A9F75EB6}"/>
          </ac:spMkLst>
        </pc:spChg>
      </pc:sldChg>
      <pc:sldChg chg="modNotesTx">
        <pc:chgData name="Lunde, Andrew" userId="708f6699-9b36-497a-9c26-1cdc3533991f" providerId="ADAL" clId="{05401C44-CB1F-9F46-9016-5260781C2440}" dt="2018-08-31T18:19:53.085" v="361" actId="20577"/>
        <pc:sldMkLst>
          <pc:docMk/>
          <pc:sldMk cId="2734574831" sldId="499"/>
        </pc:sldMkLst>
      </pc:sldChg>
      <pc:sldChg chg="modSp modNotesTx">
        <pc:chgData name="Lunde, Andrew" userId="708f6699-9b36-497a-9c26-1cdc3533991f" providerId="ADAL" clId="{05401C44-CB1F-9F46-9016-5260781C2440}" dt="2018-08-31T19:03:43.778" v="940" actId="20577"/>
        <pc:sldMkLst>
          <pc:docMk/>
          <pc:sldMk cId="123509630" sldId="500"/>
        </pc:sldMkLst>
        <pc:spChg chg="mod">
          <ac:chgData name="Lunde, Andrew" userId="708f6699-9b36-497a-9c26-1cdc3533991f" providerId="ADAL" clId="{05401C44-CB1F-9F46-9016-5260781C2440}" dt="2018-08-31T18:59:52.757" v="565" actId="20577"/>
          <ac:spMkLst>
            <pc:docMk/>
            <pc:sldMk cId="123509630" sldId="500"/>
            <ac:spMk id="4" creationId="{00000000-0000-0000-0000-000000000000}"/>
          </ac:spMkLst>
        </pc:spChg>
      </pc:sldChg>
      <pc:sldChg chg="del">
        <pc:chgData name="Lunde, Andrew" userId="708f6699-9b36-497a-9c26-1cdc3533991f" providerId="ADAL" clId="{05401C44-CB1F-9F46-9016-5260781C2440}" dt="2018-09-01T03:07:19.882" v="5320" actId="2696"/>
        <pc:sldMkLst>
          <pc:docMk/>
          <pc:sldMk cId="1510968711" sldId="501"/>
        </pc:sldMkLst>
      </pc:sldChg>
      <pc:sldChg chg="addSp delSp modSp setBg delAnim modAnim modNotes modNotesTx">
        <pc:chgData name="Lunde, Andrew" userId="708f6699-9b36-497a-9c26-1cdc3533991f" providerId="ADAL" clId="{05401C44-CB1F-9F46-9016-5260781C2440}" dt="2018-09-01T02:30:38.630" v="2968" actId="20577"/>
        <pc:sldMkLst>
          <pc:docMk/>
          <pc:sldMk cId="2293361167" sldId="502"/>
        </pc:sldMkLst>
        <pc:spChg chg="add mod">
          <ac:chgData name="Lunde, Andrew" userId="708f6699-9b36-497a-9c26-1cdc3533991f" providerId="ADAL" clId="{05401C44-CB1F-9F46-9016-5260781C2440}" dt="2018-08-31T19:38:59.179" v="1039" actId="164"/>
          <ac:spMkLst>
            <pc:docMk/>
            <pc:sldMk cId="2293361167" sldId="502"/>
            <ac:spMk id="2" creationId="{A8D00FFE-7FA0-004C-BBDC-AC2A488DE982}"/>
          </ac:spMkLst>
        </pc:spChg>
        <pc:spChg chg="mod">
          <ac:chgData name="Lunde, Andrew" userId="708f6699-9b36-497a-9c26-1cdc3533991f" providerId="ADAL" clId="{05401C44-CB1F-9F46-9016-5260781C2440}" dt="2018-08-31T19:48:40.820" v="1141" actId="1076"/>
          <ac:spMkLst>
            <pc:docMk/>
            <pc:sldMk cId="2293361167" sldId="502"/>
            <ac:spMk id="3" creationId="{FB4A181E-4630-2445-A81A-A8046F5060B7}"/>
          </ac:spMkLst>
        </pc:spChg>
        <pc:spChg chg="add mod">
          <ac:chgData name="Lunde, Andrew" userId="708f6699-9b36-497a-9c26-1cdc3533991f" providerId="ADAL" clId="{05401C44-CB1F-9F46-9016-5260781C2440}" dt="2018-08-31T19:38:59.179" v="1039" actId="164"/>
          <ac:spMkLst>
            <pc:docMk/>
            <pc:sldMk cId="2293361167" sldId="502"/>
            <ac:spMk id="4" creationId="{27BEAFF0-B206-2E48-967B-EBF004630B34}"/>
          </ac:spMkLst>
        </pc:spChg>
        <pc:spChg chg="del mod">
          <ac:chgData name="Lunde, Andrew" userId="708f6699-9b36-497a-9c26-1cdc3533991f" providerId="ADAL" clId="{05401C44-CB1F-9F46-9016-5260781C2440}" dt="2018-08-31T20:50:33.308" v="1623"/>
          <ac:spMkLst>
            <pc:docMk/>
            <pc:sldMk cId="2293361167" sldId="502"/>
            <ac:spMk id="7" creationId="{A1730FF4-BA13-404C-AA2B-4C62DB0CAC33}"/>
          </ac:spMkLst>
        </pc:spChg>
        <pc:spChg chg="del mod">
          <ac:chgData name="Lunde, Andrew" userId="708f6699-9b36-497a-9c26-1cdc3533991f" providerId="ADAL" clId="{05401C44-CB1F-9F46-9016-5260781C2440}" dt="2018-08-31T20:14:49.835" v="1341" actId="478"/>
          <ac:spMkLst>
            <pc:docMk/>
            <pc:sldMk cId="2293361167" sldId="502"/>
            <ac:spMk id="8" creationId="{12A48821-68EA-7F4C-B033-03CE48EFB266}"/>
          </ac:spMkLst>
        </pc:spChg>
        <pc:spChg chg="del mod">
          <ac:chgData name="Lunde, Andrew" userId="708f6699-9b36-497a-9c26-1cdc3533991f" providerId="ADAL" clId="{05401C44-CB1F-9F46-9016-5260781C2440}" dt="2018-08-31T20:14:52.205" v="1342" actId="478"/>
          <ac:spMkLst>
            <pc:docMk/>
            <pc:sldMk cId="2293361167" sldId="502"/>
            <ac:spMk id="9" creationId="{DD911E3A-1025-2C46-B360-DB5491B165AE}"/>
          </ac:spMkLst>
        </pc:spChg>
        <pc:spChg chg="add mod">
          <ac:chgData name="Lunde, Andrew" userId="708f6699-9b36-497a-9c26-1cdc3533991f" providerId="ADAL" clId="{05401C44-CB1F-9F46-9016-5260781C2440}" dt="2018-08-31T19:38:52.143" v="1038" actId="164"/>
          <ac:spMkLst>
            <pc:docMk/>
            <pc:sldMk cId="2293361167" sldId="502"/>
            <ac:spMk id="10" creationId="{A476C6A4-8EEE-9B40-9C39-BDF349782CA3}"/>
          </ac:spMkLst>
        </pc:spChg>
        <pc:spChg chg="add mod">
          <ac:chgData name="Lunde, Andrew" userId="708f6699-9b36-497a-9c26-1cdc3533991f" providerId="ADAL" clId="{05401C44-CB1F-9F46-9016-5260781C2440}" dt="2018-08-31T19:39:12.120" v="1049" actId="20577"/>
          <ac:spMkLst>
            <pc:docMk/>
            <pc:sldMk cId="2293361167" sldId="502"/>
            <ac:spMk id="11" creationId="{45497BAF-6BE5-D545-89AA-11ACE9DD1FF8}"/>
          </ac:spMkLst>
        </pc:spChg>
        <pc:spChg chg="add mod">
          <ac:chgData name="Lunde, Andrew" userId="708f6699-9b36-497a-9c26-1cdc3533991f" providerId="ADAL" clId="{05401C44-CB1F-9F46-9016-5260781C2440}" dt="2018-08-31T20:18:58.233" v="1375" actId="14100"/>
          <ac:spMkLst>
            <pc:docMk/>
            <pc:sldMk cId="2293361167" sldId="502"/>
            <ac:spMk id="12" creationId="{A3F85A88-C67B-CC48-B534-FE7197618A67}"/>
          </ac:spMkLst>
        </pc:spChg>
        <pc:spChg chg="add mod">
          <ac:chgData name="Lunde, Andrew" userId="708f6699-9b36-497a-9c26-1cdc3533991f" providerId="ADAL" clId="{05401C44-CB1F-9F46-9016-5260781C2440}" dt="2018-08-31T20:49:09.976" v="1614" actId="14100"/>
          <ac:spMkLst>
            <pc:docMk/>
            <pc:sldMk cId="2293361167" sldId="502"/>
            <ac:spMk id="13" creationId="{3C010D10-0C76-9143-BC34-D4CDB6A73F63}"/>
          </ac:spMkLst>
        </pc:spChg>
        <pc:spChg chg="add mod">
          <ac:chgData name="Lunde, Andrew" userId="708f6699-9b36-497a-9c26-1cdc3533991f" providerId="ADAL" clId="{05401C44-CB1F-9F46-9016-5260781C2440}" dt="2018-08-31T19:48:48.404" v="1142" actId="164"/>
          <ac:spMkLst>
            <pc:docMk/>
            <pc:sldMk cId="2293361167" sldId="502"/>
            <ac:spMk id="16" creationId="{DFF99079-87BE-3D4F-9410-232D0EA9AD31}"/>
          </ac:spMkLst>
        </pc:spChg>
        <pc:spChg chg="add del">
          <ac:chgData name="Lunde, Andrew" userId="708f6699-9b36-497a-9c26-1cdc3533991f" providerId="ADAL" clId="{05401C44-CB1F-9F46-9016-5260781C2440}" dt="2018-08-31T19:44:30.483" v="1096"/>
          <ac:spMkLst>
            <pc:docMk/>
            <pc:sldMk cId="2293361167" sldId="502"/>
            <ac:spMk id="17" creationId="{1B6EF66D-1DA3-804D-A793-A7B4ACECB32F}"/>
          </ac:spMkLst>
        </pc:spChg>
        <pc:spChg chg="add del">
          <ac:chgData name="Lunde, Andrew" userId="708f6699-9b36-497a-9c26-1cdc3533991f" providerId="ADAL" clId="{05401C44-CB1F-9F46-9016-5260781C2440}" dt="2018-08-31T19:44:30.483" v="1096"/>
          <ac:spMkLst>
            <pc:docMk/>
            <pc:sldMk cId="2293361167" sldId="502"/>
            <ac:spMk id="18" creationId="{1D4F06C6-C4F3-AB44-AF64-CB909E5E8CFB}"/>
          </ac:spMkLst>
        </pc:spChg>
        <pc:spChg chg="add del">
          <ac:chgData name="Lunde, Andrew" userId="708f6699-9b36-497a-9c26-1cdc3533991f" providerId="ADAL" clId="{05401C44-CB1F-9F46-9016-5260781C2440}" dt="2018-08-31T19:44:38.397" v="1098"/>
          <ac:spMkLst>
            <pc:docMk/>
            <pc:sldMk cId="2293361167" sldId="502"/>
            <ac:spMk id="19" creationId="{B759E68C-17F2-B44B-B7AD-D5D59A74314F}"/>
          </ac:spMkLst>
        </pc:spChg>
        <pc:spChg chg="add del">
          <ac:chgData name="Lunde, Andrew" userId="708f6699-9b36-497a-9c26-1cdc3533991f" providerId="ADAL" clId="{05401C44-CB1F-9F46-9016-5260781C2440}" dt="2018-08-31T19:44:38.397" v="1098"/>
          <ac:spMkLst>
            <pc:docMk/>
            <pc:sldMk cId="2293361167" sldId="502"/>
            <ac:spMk id="20" creationId="{C6741A61-D875-3344-8D7E-74B94D5D9426}"/>
          </ac:spMkLst>
        </pc:spChg>
        <pc:spChg chg="add mod">
          <ac:chgData name="Lunde, Andrew" userId="708f6699-9b36-497a-9c26-1cdc3533991f" providerId="ADAL" clId="{05401C44-CB1F-9F46-9016-5260781C2440}" dt="2018-08-31T20:50:55.739" v="1626" actId="1076"/>
          <ac:spMkLst>
            <pc:docMk/>
            <pc:sldMk cId="2293361167" sldId="502"/>
            <ac:spMk id="21" creationId="{BD149249-20AB-3246-BC15-066E07FB7CB2}"/>
          </ac:spMkLst>
        </pc:spChg>
        <pc:spChg chg="add mod">
          <ac:chgData name="Lunde, Andrew" userId="708f6699-9b36-497a-9c26-1cdc3533991f" providerId="ADAL" clId="{05401C44-CB1F-9F46-9016-5260781C2440}" dt="2018-08-31T19:48:48.404" v="1142" actId="164"/>
          <ac:spMkLst>
            <pc:docMk/>
            <pc:sldMk cId="2293361167" sldId="502"/>
            <ac:spMk id="22" creationId="{2A727B66-1861-A44E-B9B3-D2FA75781150}"/>
          </ac:spMkLst>
        </pc:spChg>
        <pc:spChg chg="add mod">
          <ac:chgData name="Lunde, Andrew" userId="708f6699-9b36-497a-9c26-1cdc3533991f" providerId="ADAL" clId="{05401C44-CB1F-9F46-9016-5260781C2440}" dt="2018-08-31T20:24:09.603" v="1399" actId="20577"/>
          <ac:spMkLst>
            <pc:docMk/>
            <pc:sldMk cId="2293361167" sldId="502"/>
            <ac:spMk id="23" creationId="{C4AF96DC-9ABF-984F-9F32-FFB894AC9E65}"/>
          </ac:spMkLst>
        </pc:spChg>
        <pc:spChg chg="add mod">
          <ac:chgData name="Lunde, Andrew" userId="708f6699-9b36-497a-9c26-1cdc3533991f" providerId="ADAL" clId="{05401C44-CB1F-9F46-9016-5260781C2440}" dt="2018-08-31T20:50:55.739" v="1626" actId="1076"/>
          <ac:spMkLst>
            <pc:docMk/>
            <pc:sldMk cId="2293361167" sldId="502"/>
            <ac:spMk id="25" creationId="{37348C55-B495-A742-B979-A9C0C08C2A40}"/>
          </ac:spMkLst>
        </pc:spChg>
        <pc:spChg chg="add mod">
          <ac:chgData name="Lunde, Andrew" userId="708f6699-9b36-497a-9c26-1cdc3533991f" providerId="ADAL" clId="{05401C44-CB1F-9F46-9016-5260781C2440}" dt="2018-08-31T20:50:55.739" v="1626" actId="1076"/>
          <ac:spMkLst>
            <pc:docMk/>
            <pc:sldMk cId="2293361167" sldId="502"/>
            <ac:spMk id="26" creationId="{BB4D4682-6E11-E948-862E-E64C57289AF5}"/>
          </ac:spMkLst>
        </pc:spChg>
        <pc:spChg chg="add mod">
          <ac:chgData name="Lunde, Andrew" userId="708f6699-9b36-497a-9c26-1cdc3533991f" providerId="ADAL" clId="{05401C44-CB1F-9F46-9016-5260781C2440}" dt="2018-08-31T21:02:11.232" v="1683" actId="692"/>
          <ac:spMkLst>
            <pc:docMk/>
            <pc:sldMk cId="2293361167" sldId="502"/>
            <ac:spMk id="27" creationId="{B597F18A-2A45-A04A-8D58-AD3EF2069D82}"/>
          </ac:spMkLst>
        </pc:spChg>
        <pc:spChg chg="add del">
          <ac:chgData name="Lunde, Andrew" userId="708f6699-9b36-497a-9c26-1cdc3533991f" providerId="ADAL" clId="{05401C44-CB1F-9F46-9016-5260781C2440}" dt="2018-08-31T19:59:00.678" v="1215"/>
          <ac:spMkLst>
            <pc:docMk/>
            <pc:sldMk cId="2293361167" sldId="502"/>
            <ac:spMk id="28" creationId="{B9725AF5-E087-CB4A-993D-CABA9B554BFB}"/>
          </ac:spMkLst>
        </pc:spChg>
        <pc:spChg chg="add del">
          <ac:chgData name="Lunde, Andrew" userId="708f6699-9b36-497a-9c26-1cdc3533991f" providerId="ADAL" clId="{05401C44-CB1F-9F46-9016-5260781C2440}" dt="2018-08-31T19:59:00.678" v="1215"/>
          <ac:spMkLst>
            <pc:docMk/>
            <pc:sldMk cId="2293361167" sldId="502"/>
            <ac:spMk id="29" creationId="{0415BED8-FE05-0241-BFF4-D8AF4FEE4429}"/>
          </ac:spMkLst>
        </pc:spChg>
        <pc:spChg chg="add mod">
          <ac:chgData name="Lunde, Andrew" userId="708f6699-9b36-497a-9c26-1cdc3533991f" providerId="ADAL" clId="{05401C44-CB1F-9F46-9016-5260781C2440}" dt="2018-08-31T21:05:37.883" v="1695" actId="1076"/>
          <ac:spMkLst>
            <pc:docMk/>
            <pc:sldMk cId="2293361167" sldId="502"/>
            <ac:spMk id="30" creationId="{8C449F21-0B48-FD4C-9205-7E232539A4A2}"/>
          </ac:spMkLst>
        </pc:spChg>
        <pc:spChg chg="add mod">
          <ac:chgData name="Lunde, Andrew" userId="708f6699-9b36-497a-9c26-1cdc3533991f" providerId="ADAL" clId="{05401C44-CB1F-9F46-9016-5260781C2440}" dt="2018-08-31T20:50:55.739" v="1626" actId="1076"/>
          <ac:spMkLst>
            <pc:docMk/>
            <pc:sldMk cId="2293361167" sldId="502"/>
            <ac:spMk id="31" creationId="{CA8E1FDF-6EF3-5646-9AC2-4B1DA1291547}"/>
          </ac:spMkLst>
        </pc:spChg>
        <pc:spChg chg="add del mod">
          <ac:chgData name="Lunde, Andrew" userId="708f6699-9b36-497a-9c26-1cdc3533991f" providerId="ADAL" clId="{05401C44-CB1F-9F46-9016-5260781C2440}" dt="2018-08-31T20:02:39.509" v="1244"/>
          <ac:spMkLst>
            <pc:docMk/>
            <pc:sldMk cId="2293361167" sldId="502"/>
            <ac:spMk id="32" creationId="{BEE59240-615B-8E4A-A6D4-592BA7D441DB}"/>
          </ac:spMkLst>
        </pc:spChg>
        <pc:spChg chg="add del mod">
          <ac:chgData name="Lunde, Andrew" userId="708f6699-9b36-497a-9c26-1cdc3533991f" providerId="ADAL" clId="{05401C44-CB1F-9F46-9016-5260781C2440}" dt="2018-08-31T20:13:41.152" v="1330" actId="478"/>
          <ac:spMkLst>
            <pc:docMk/>
            <pc:sldMk cId="2293361167" sldId="502"/>
            <ac:spMk id="33" creationId="{CC721453-25F8-BB4C-B14A-525819C660C1}"/>
          </ac:spMkLst>
        </pc:spChg>
        <pc:spChg chg="add del mod">
          <ac:chgData name="Lunde, Andrew" userId="708f6699-9b36-497a-9c26-1cdc3533991f" providerId="ADAL" clId="{05401C44-CB1F-9F46-9016-5260781C2440}" dt="2018-08-31T21:00:00.016" v="1681"/>
          <ac:spMkLst>
            <pc:docMk/>
            <pc:sldMk cId="2293361167" sldId="502"/>
            <ac:spMk id="34" creationId="{ED52C08E-695A-B849-B65A-481B174AAEB7}"/>
          </ac:spMkLst>
        </pc:spChg>
        <pc:spChg chg="add mod">
          <ac:chgData name="Lunde, Andrew" userId="708f6699-9b36-497a-9c26-1cdc3533991f" providerId="ADAL" clId="{05401C44-CB1F-9F46-9016-5260781C2440}" dt="2018-08-31T20:50:55.739" v="1626" actId="1076"/>
          <ac:spMkLst>
            <pc:docMk/>
            <pc:sldMk cId="2293361167" sldId="502"/>
            <ac:spMk id="35" creationId="{0260DDD6-91ED-3A46-978D-71997E00BFFB}"/>
          </ac:spMkLst>
        </pc:spChg>
        <pc:spChg chg="add del mod">
          <ac:chgData name="Lunde, Andrew" userId="708f6699-9b36-497a-9c26-1cdc3533991f" providerId="ADAL" clId="{05401C44-CB1F-9F46-9016-5260781C2440}" dt="2018-08-31T20:48:39.714" v="1609"/>
          <ac:spMkLst>
            <pc:docMk/>
            <pc:sldMk cId="2293361167" sldId="502"/>
            <ac:spMk id="36" creationId="{B30321B5-ACD6-F44B-A71E-5B2940CB0EB1}"/>
          </ac:spMkLst>
        </pc:spChg>
        <pc:spChg chg="add mod">
          <ac:chgData name="Lunde, Andrew" userId="708f6699-9b36-497a-9c26-1cdc3533991f" providerId="ADAL" clId="{05401C44-CB1F-9F46-9016-5260781C2440}" dt="2018-08-31T20:50:55.739" v="1626" actId="1076"/>
          <ac:spMkLst>
            <pc:docMk/>
            <pc:sldMk cId="2293361167" sldId="502"/>
            <ac:spMk id="37" creationId="{92203A71-B658-FC48-8F7D-3A65F7919842}"/>
          </ac:spMkLst>
        </pc:spChg>
        <pc:spChg chg="add del mod">
          <ac:chgData name="Lunde, Andrew" userId="708f6699-9b36-497a-9c26-1cdc3533991f" providerId="ADAL" clId="{05401C44-CB1F-9F46-9016-5260781C2440}" dt="2018-08-31T21:00:06.174" v="1682"/>
          <ac:spMkLst>
            <pc:docMk/>
            <pc:sldMk cId="2293361167" sldId="502"/>
            <ac:spMk id="38" creationId="{6C2D3256-488C-6E42-8841-848497291D80}"/>
          </ac:spMkLst>
        </pc:spChg>
        <pc:spChg chg="add mod">
          <ac:chgData name="Lunde, Andrew" userId="708f6699-9b36-497a-9c26-1cdc3533991f" providerId="ADAL" clId="{05401C44-CB1F-9F46-9016-5260781C2440}" dt="2018-08-31T21:05:49.102" v="1700" actId="20577"/>
          <ac:spMkLst>
            <pc:docMk/>
            <pc:sldMk cId="2293361167" sldId="502"/>
            <ac:spMk id="39" creationId="{191F5187-2889-5A46-93B7-846415DDBAC2}"/>
          </ac:spMkLst>
        </pc:spChg>
        <pc:spChg chg="add mod">
          <ac:chgData name="Lunde, Andrew" userId="708f6699-9b36-497a-9c26-1cdc3533991f" providerId="ADAL" clId="{05401C44-CB1F-9F46-9016-5260781C2440}" dt="2018-08-31T20:32:34.768" v="1489" actId="14100"/>
          <ac:spMkLst>
            <pc:docMk/>
            <pc:sldMk cId="2293361167" sldId="502"/>
            <ac:spMk id="40" creationId="{22A33137-A47C-444B-91BE-08A97A05A8B9}"/>
          </ac:spMkLst>
        </pc:spChg>
        <pc:spChg chg="add mod">
          <ac:chgData name="Lunde, Andrew" userId="708f6699-9b36-497a-9c26-1cdc3533991f" providerId="ADAL" clId="{05401C44-CB1F-9F46-9016-5260781C2440}" dt="2018-08-31T20:59:10.800" v="1677" actId="255"/>
          <ac:spMkLst>
            <pc:docMk/>
            <pc:sldMk cId="2293361167" sldId="502"/>
            <ac:spMk id="41" creationId="{39AD187A-40CC-5947-8233-9769D73B6B0D}"/>
          </ac:spMkLst>
        </pc:spChg>
        <pc:spChg chg="add mod">
          <ac:chgData name="Lunde, Andrew" userId="708f6699-9b36-497a-9c26-1cdc3533991f" providerId="ADAL" clId="{05401C44-CB1F-9F46-9016-5260781C2440}" dt="2018-08-31T20:59:20.362" v="1679" actId="255"/>
          <ac:spMkLst>
            <pc:docMk/>
            <pc:sldMk cId="2293361167" sldId="502"/>
            <ac:spMk id="43" creationId="{5E1EEF24-ED4E-0744-AA9A-A1E4DE86C284}"/>
          </ac:spMkLst>
        </pc:spChg>
        <pc:spChg chg="add mod">
          <ac:chgData name="Lunde, Andrew" userId="708f6699-9b36-497a-9c26-1cdc3533991f" providerId="ADAL" clId="{05401C44-CB1F-9F46-9016-5260781C2440}" dt="2018-08-31T20:59:29.565" v="1680" actId="113"/>
          <ac:spMkLst>
            <pc:docMk/>
            <pc:sldMk cId="2293361167" sldId="502"/>
            <ac:spMk id="44" creationId="{6406A41F-83E5-5A43-AD76-20DD7761180A}"/>
          </ac:spMkLst>
        </pc:spChg>
        <pc:spChg chg="add mod">
          <ac:chgData name="Lunde, Andrew" userId="708f6699-9b36-497a-9c26-1cdc3533991f" providerId="ADAL" clId="{05401C44-CB1F-9F46-9016-5260781C2440}" dt="2018-08-31T20:50:15.834" v="1621" actId="1076"/>
          <ac:spMkLst>
            <pc:docMk/>
            <pc:sldMk cId="2293361167" sldId="502"/>
            <ac:spMk id="45" creationId="{D4D09791-98C1-744F-A895-B50B088135EE}"/>
          </ac:spMkLst>
        </pc:spChg>
        <pc:spChg chg="add del">
          <ac:chgData name="Lunde, Andrew" userId="708f6699-9b36-497a-9c26-1cdc3533991f" providerId="ADAL" clId="{05401C44-CB1F-9F46-9016-5260781C2440}" dt="2018-08-31T20:31:09.275" v="1471"/>
          <ac:spMkLst>
            <pc:docMk/>
            <pc:sldMk cId="2293361167" sldId="502"/>
            <ac:spMk id="46" creationId="{E2E577B1-4813-D448-92A8-7728F2307204}"/>
          </ac:spMkLst>
        </pc:spChg>
        <pc:spChg chg="add mod">
          <ac:chgData name="Lunde, Andrew" userId="708f6699-9b36-497a-9c26-1cdc3533991f" providerId="ADAL" clId="{05401C44-CB1F-9F46-9016-5260781C2440}" dt="2018-08-31T20:50:15.834" v="1621" actId="1076"/>
          <ac:spMkLst>
            <pc:docMk/>
            <pc:sldMk cId="2293361167" sldId="502"/>
            <ac:spMk id="47" creationId="{E3C7421A-F9EA-2B4C-9AA7-9417D0BA73CE}"/>
          </ac:spMkLst>
        </pc:spChg>
        <pc:spChg chg="add mod">
          <ac:chgData name="Lunde, Andrew" userId="708f6699-9b36-497a-9c26-1cdc3533991f" providerId="ADAL" clId="{05401C44-CB1F-9F46-9016-5260781C2440}" dt="2018-08-31T20:50:15.834" v="1621" actId="1076"/>
          <ac:spMkLst>
            <pc:docMk/>
            <pc:sldMk cId="2293361167" sldId="502"/>
            <ac:spMk id="48" creationId="{CFD40E1E-D1DA-8A41-92C8-A11D516F67C4}"/>
          </ac:spMkLst>
        </pc:spChg>
        <pc:spChg chg="add mod">
          <ac:chgData name="Lunde, Andrew" userId="708f6699-9b36-497a-9c26-1cdc3533991f" providerId="ADAL" clId="{05401C44-CB1F-9F46-9016-5260781C2440}" dt="2018-08-31T20:52:36.730" v="1634" actId="14100"/>
          <ac:spMkLst>
            <pc:docMk/>
            <pc:sldMk cId="2293361167" sldId="502"/>
            <ac:spMk id="49" creationId="{9522C9BA-9D25-9A4A-A967-B1A88AD2CB6D}"/>
          </ac:spMkLst>
        </pc:spChg>
        <pc:spChg chg="add mod">
          <ac:chgData name="Lunde, Andrew" userId="708f6699-9b36-497a-9c26-1cdc3533991f" providerId="ADAL" clId="{05401C44-CB1F-9F46-9016-5260781C2440}" dt="2018-08-31T20:50:15.834" v="1621" actId="1076"/>
          <ac:spMkLst>
            <pc:docMk/>
            <pc:sldMk cId="2293361167" sldId="502"/>
            <ac:spMk id="50" creationId="{7E0D3EF2-4547-444C-987E-97FEBB5C597F}"/>
          </ac:spMkLst>
        </pc:spChg>
        <pc:spChg chg="add mod">
          <ac:chgData name="Lunde, Andrew" userId="708f6699-9b36-497a-9c26-1cdc3533991f" providerId="ADAL" clId="{05401C44-CB1F-9F46-9016-5260781C2440}" dt="2018-08-31T20:50:15.834" v="1621" actId="1076"/>
          <ac:spMkLst>
            <pc:docMk/>
            <pc:sldMk cId="2293361167" sldId="502"/>
            <ac:spMk id="51" creationId="{5A3824E7-C13D-AF42-A97F-1B0C998FB09A}"/>
          </ac:spMkLst>
        </pc:spChg>
        <pc:spChg chg="add mod">
          <ac:chgData name="Lunde, Andrew" userId="708f6699-9b36-497a-9c26-1cdc3533991f" providerId="ADAL" clId="{05401C44-CB1F-9F46-9016-5260781C2440}" dt="2018-08-31T20:51:46.069" v="1628" actId="14100"/>
          <ac:spMkLst>
            <pc:docMk/>
            <pc:sldMk cId="2293361167" sldId="502"/>
            <ac:spMk id="52" creationId="{A9512E11-F6A3-6648-97C3-548DDF5B5048}"/>
          </ac:spMkLst>
        </pc:spChg>
        <pc:spChg chg="add mod">
          <ac:chgData name="Lunde, Andrew" userId="708f6699-9b36-497a-9c26-1cdc3533991f" providerId="ADAL" clId="{05401C44-CB1F-9F46-9016-5260781C2440}" dt="2018-08-31T20:52:05.129" v="1631" actId="1076"/>
          <ac:spMkLst>
            <pc:docMk/>
            <pc:sldMk cId="2293361167" sldId="502"/>
            <ac:spMk id="53" creationId="{FE283999-03DD-CD44-A19C-B7BFB407D3B9}"/>
          </ac:spMkLst>
        </pc:spChg>
        <pc:spChg chg="add mod">
          <ac:chgData name="Lunde, Andrew" userId="708f6699-9b36-497a-9c26-1cdc3533991f" providerId="ADAL" clId="{05401C44-CB1F-9F46-9016-5260781C2440}" dt="2018-08-31T20:50:15.834" v="1621" actId="1076"/>
          <ac:spMkLst>
            <pc:docMk/>
            <pc:sldMk cId="2293361167" sldId="502"/>
            <ac:spMk id="54" creationId="{DBDECD40-E94E-0549-90FE-8CF8585D540A}"/>
          </ac:spMkLst>
        </pc:spChg>
        <pc:spChg chg="add mod">
          <ac:chgData name="Lunde, Andrew" userId="708f6699-9b36-497a-9c26-1cdc3533991f" providerId="ADAL" clId="{05401C44-CB1F-9F46-9016-5260781C2440}" dt="2018-08-31T21:02:28.975" v="1684" actId="692"/>
          <ac:spMkLst>
            <pc:docMk/>
            <pc:sldMk cId="2293361167" sldId="502"/>
            <ac:spMk id="55" creationId="{6C3246A5-69C5-704B-803D-BC026EEEC38F}"/>
          </ac:spMkLst>
        </pc:spChg>
        <pc:spChg chg="add mod">
          <ac:chgData name="Lunde, Andrew" userId="708f6699-9b36-497a-9c26-1cdc3533991f" providerId="ADAL" clId="{05401C44-CB1F-9F46-9016-5260781C2440}" dt="2018-08-31T20:52:05.129" v="1631" actId="1076"/>
          <ac:spMkLst>
            <pc:docMk/>
            <pc:sldMk cId="2293361167" sldId="502"/>
            <ac:spMk id="56" creationId="{3C76ECAE-D503-BE43-B4B2-F9E1C0DAC1F0}"/>
          </ac:spMkLst>
        </pc:spChg>
        <pc:spChg chg="add mod">
          <ac:chgData name="Lunde, Andrew" userId="708f6699-9b36-497a-9c26-1cdc3533991f" providerId="ADAL" clId="{05401C44-CB1F-9F46-9016-5260781C2440}" dt="2018-08-31T20:52:27.224" v="1633" actId="1076"/>
          <ac:spMkLst>
            <pc:docMk/>
            <pc:sldMk cId="2293361167" sldId="502"/>
            <ac:spMk id="57" creationId="{BA902668-1FBE-B645-9A3C-727DC962B92D}"/>
          </ac:spMkLst>
        </pc:spChg>
        <pc:spChg chg="add mod">
          <ac:chgData name="Lunde, Andrew" userId="708f6699-9b36-497a-9c26-1cdc3533991f" providerId="ADAL" clId="{05401C44-CB1F-9F46-9016-5260781C2440}" dt="2018-08-31T20:52:05.129" v="1631" actId="1076"/>
          <ac:spMkLst>
            <pc:docMk/>
            <pc:sldMk cId="2293361167" sldId="502"/>
            <ac:spMk id="58" creationId="{EA5D8DC7-B28C-D444-9D99-A6862D1D73E0}"/>
          </ac:spMkLst>
        </pc:spChg>
        <pc:spChg chg="add mod">
          <ac:chgData name="Lunde, Andrew" userId="708f6699-9b36-497a-9c26-1cdc3533991f" providerId="ADAL" clId="{05401C44-CB1F-9F46-9016-5260781C2440}" dt="2018-08-31T20:50:15.834" v="1621" actId="1076"/>
          <ac:spMkLst>
            <pc:docMk/>
            <pc:sldMk cId="2293361167" sldId="502"/>
            <ac:spMk id="59" creationId="{E4225B23-C32B-1C42-B64C-C3F76DACEC61}"/>
          </ac:spMkLst>
        </pc:spChg>
        <pc:spChg chg="add del mod">
          <ac:chgData name="Lunde, Andrew" userId="708f6699-9b36-497a-9c26-1cdc3533991f" providerId="ADAL" clId="{05401C44-CB1F-9F46-9016-5260781C2440}" dt="2018-08-31T20:47:46.560" v="1606"/>
          <ac:spMkLst>
            <pc:docMk/>
            <pc:sldMk cId="2293361167" sldId="502"/>
            <ac:spMk id="66" creationId="{8C4473E4-19AB-0D44-A7ED-637B6C1262B9}"/>
          </ac:spMkLst>
        </pc:spChg>
        <pc:spChg chg="add mod">
          <ac:chgData name="Lunde, Andrew" userId="708f6699-9b36-497a-9c26-1cdc3533991f" providerId="ADAL" clId="{05401C44-CB1F-9F46-9016-5260781C2440}" dt="2018-08-31T20:53:34.005" v="1641" actId="1076"/>
          <ac:spMkLst>
            <pc:docMk/>
            <pc:sldMk cId="2293361167" sldId="502"/>
            <ac:spMk id="67" creationId="{1ACA562C-CA40-1B42-857D-B87020F14696}"/>
          </ac:spMkLst>
        </pc:spChg>
        <pc:spChg chg="add mod">
          <ac:chgData name="Lunde, Andrew" userId="708f6699-9b36-497a-9c26-1cdc3533991f" providerId="ADAL" clId="{05401C44-CB1F-9F46-9016-5260781C2440}" dt="2018-08-31T20:56:18.188" v="1668" actId="14100"/>
          <ac:spMkLst>
            <pc:docMk/>
            <pc:sldMk cId="2293361167" sldId="502"/>
            <ac:spMk id="68" creationId="{292EE403-B538-3740-B984-487853A5E298}"/>
          </ac:spMkLst>
        </pc:spChg>
        <pc:spChg chg="add mod">
          <ac:chgData name="Lunde, Andrew" userId="708f6699-9b36-497a-9c26-1cdc3533991f" providerId="ADAL" clId="{05401C44-CB1F-9F46-9016-5260781C2440}" dt="2018-08-31T20:55:51.121" v="1665" actId="1076"/>
          <ac:spMkLst>
            <pc:docMk/>
            <pc:sldMk cId="2293361167" sldId="502"/>
            <ac:spMk id="69" creationId="{D846272C-3867-4444-A52A-3B3D925C7EE6}"/>
          </ac:spMkLst>
        </pc:spChg>
        <pc:spChg chg="add mod">
          <ac:chgData name="Lunde, Andrew" userId="708f6699-9b36-497a-9c26-1cdc3533991f" providerId="ADAL" clId="{05401C44-CB1F-9F46-9016-5260781C2440}" dt="2018-08-31T21:05:29.096" v="1693" actId="1076"/>
          <ac:spMkLst>
            <pc:docMk/>
            <pc:sldMk cId="2293361167" sldId="502"/>
            <ac:spMk id="77" creationId="{A13A34FD-4B87-CF4E-80D0-DE8F25F5F433}"/>
          </ac:spMkLst>
        </pc:spChg>
        <pc:spChg chg="add mod">
          <ac:chgData name="Lunde, Andrew" userId="708f6699-9b36-497a-9c26-1cdc3533991f" providerId="ADAL" clId="{05401C44-CB1F-9F46-9016-5260781C2440}" dt="2018-09-01T02:14:56.471" v="1771" actId="1076"/>
          <ac:spMkLst>
            <pc:docMk/>
            <pc:sldMk cId="2293361167" sldId="502"/>
            <ac:spMk id="78" creationId="{DBDE3CF0-1DD7-E94F-B108-73044F9C311A}"/>
          </ac:spMkLst>
        </pc:spChg>
        <pc:grpChg chg="add mod">
          <ac:chgData name="Lunde, Andrew" userId="708f6699-9b36-497a-9c26-1cdc3533991f" providerId="ADAL" clId="{05401C44-CB1F-9F46-9016-5260781C2440}" dt="2018-08-31T20:52:17.076" v="1632" actId="14100"/>
          <ac:grpSpMkLst>
            <pc:docMk/>
            <pc:sldMk cId="2293361167" sldId="502"/>
            <ac:grpSpMk id="6" creationId="{76CE3F44-44FA-4146-B7DE-7722CCAC53CA}"/>
          </ac:grpSpMkLst>
        </pc:grpChg>
        <pc:grpChg chg="add mod">
          <ac:chgData name="Lunde, Andrew" userId="708f6699-9b36-497a-9c26-1cdc3533991f" providerId="ADAL" clId="{05401C44-CB1F-9F46-9016-5260781C2440}" dt="2018-08-31T19:48:48.404" v="1142" actId="164"/>
          <ac:grpSpMkLst>
            <pc:docMk/>
            <pc:sldMk cId="2293361167" sldId="502"/>
            <ac:grpSpMk id="14" creationId="{D4034E96-6F7B-7847-B44D-83379EDEE1FA}"/>
          </ac:grpSpMkLst>
        </pc:grpChg>
        <pc:grpChg chg="add mod">
          <ac:chgData name="Lunde, Andrew" userId="708f6699-9b36-497a-9c26-1cdc3533991f" providerId="ADAL" clId="{05401C44-CB1F-9F46-9016-5260781C2440}" dt="2018-08-31T20:50:55.739" v="1626" actId="1076"/>
          <ac:grpSpMkLst>
            <pc:docMk/>
            <pc:sldMk cId="2293361167" sldId="502"/>
            <ac:grpSpMk id="15" creationId="{74EBB97E-1453-0648-BCB7-5C76990297C8}"/>
          </ac:grpSpMkLst>
        </pc:grpChg>
        <pc:grpChg chg="add mod">
          <ac:chgData name="Lunde, Andrew" userId="708f6699-9b36-497a-9c26-1cdc3533991f" providerId="ADAL" clId="{05401C44-CB1F-9F46-9016-5260781C2440}" dt="2018-08-31T20:50:26.252" v="1622" actId="1076"/>
          <ac:grpSpMkLst>
            <pc:docMk/>
            <pc:sldMk cId="2293361167" sldId="502"/>
            <ac:grpSpMk id="24" creationId="{7CA7116B-073C-B747-A002-46610E18B257}"/>
          </ac:grpSpMkLst>
        </pc:grpChg>
        <pc:grpChg chg="add mod">
          <ac:chgData name="Lunde, Andrew" userId="708f6699-9b36-497a-9c26-1cdc3533991f" providerId="ADAL" clId="{05401C44-CB1F-9F46-9016-5260781C2440}" dt="2018-08-31T20:50:15.834" v="1621" actId="1076"/>
          <ac:grpSpMkLst>
            <pc:docMk/>
            <pc:sldMk cId="2293361167" sldId="502"/>
            <ac:grpSpMk id="42" creationId="{75D7A1F7-4915-AE47-BFFD-124DA812146A}"/>
          </ac:grpSpMkLst>
        </pc:grpChg>
        <pc:picChg chg="del mod">
          <ac:chgData name="Lunde, Andrew" userId="708f6699-9b36-497a-9c26-1cdc3533991f" providerId="ADAL" clId="{05401C44-CB1F-9F46-9016-5260781C2440}" dt="2018-08-31T20:47:33.533" v="1605"/>
          <ac:picMkLst>
            <pc:docMk/>
            <pc:sldMk cId="2293361167" sldId="502"/>
            <ac:picMk id="5" creationId="{22972980-A341-A64E-AC19-73E53C492CA4}"/>
          </ac:picMkLst>
        </pc:picChg>
        <pc:cxnChg chg="add mod">
          <ac:chgData name="Lunde, Andrew" userId="708f6699-9b36-497a-9c26-1cdc3533991f" providerId="ADAL" clId="{05401C44-CB1F-9F46-9016-5260781C2440}" dt="2018-08-31T20:57:33.913" v="1675" actId="14100"/>
          <ac:cxnSpMkLst>
            <pc:docMk/>
            <pc:sldMk cId="2293361167" sldId="502"/>
            <ac:cxnSpMk id="61" creationId="{EB9A4F83-F09B-3A48-90F3-DA1BBB187CDD}"/>
          </ac:cxnSpMkLst>
        </pc:cxnChg>
        <pc:cxnChg chg="add mod">
          <ac:chgData name="Lunde, Andrew" userId="708f6699-9b36-497a-9c26-1cdc3533991f" providerId="ADAL" clId="{05401C44-CB1F-9F46-9016-5260781C2440}" dt="2018-08-31T20:57:39.415" v="1676" actId="14100"/>
          <ac:cxnSpMkLst>
            <pc:docMk/>
            <pc:sldMk cId="2293361167" sldId="502"/>
            <ac:cxnSpMk id="64" creationId="{944E9AE0-E4C7-E648-B66F-6968A9ECD736}"/>
          </ac:cxnSpMkLst>
        </pc:cxnChg>
      </pc:sldChg>
      <pc:sldChg chg="modSp modNotesTx">
        <pc:chgData name="Lunde, Andrew" userId="708f6699-9b36-497a-9c26-1cdc3533991f" providerId="ADAL" clId="{05401C44-CB1F-9F46-9016-5260781C2440}" dt="2018-09-01T03:21:21.605" v="5687" actId="20577"/>
        <pc:sldMkLst>
          <pc:docMk/>
          <pc:sldMk cId="3916494647" sldId="503"/>
        </pc:sldMkLst>
        <pc:spChg chg="mod">
          <ac:chgData name="Lunde, Andrew" userId="708f6699-9b36-497a-9c26-1cdc3533991f" providerId="ADAL" clId="{05401C44-CB1F-9F46-9016-5260781C2440}" dt="2018-09-01T03:21:21.605" v="5687" actId="20577"/>
          <ac:spMkLst>
            <pc:docMk/>
            <pc:sldMk cId="3916494647" sldId="503"/>
            <ac:spMk id="6" creationId="{102C4822-6D23-2E41-8AE1-1F2F9FB48FE2}"/>
          </ac:spMkLst>
        </pc:spChg>
      </pc:sldChg>
      <pc:sldChg chg="addSp modSp modAnim modNotes modNotesTx">
        <pc:chgData name="Lunde, Andrew" userId="708f6699-9b36-497a-9c26-1cdc3533991f" providerId="ADAL" clId="{05401C44-CB1F-9F46-9016-5260781C2440}" dt="2018-09-01T02:52:30.778" v="4748"/>
        <pc:sldMkLst>
          <pc:docMk/>
          <pc:sldMk cId="2985960205" sldId="504"/>
        </pc:sldMkLst>
        <pc:spChg chg="mod">
          <ac:chgData name="Lunde, Andrew" userId="708f6699-9b36-497a-9c26-1cdc3533991f" providerId="ADAL" clId="{05401C44-CB1F-9F46-9016-5260781C2440}" dt="2018-09-01T02:44:54.948" v="4059" actId="27636"/>
          <ac:spMkLst>
            <pc:docMk/>
            <pc:sldMk cId="2985960205" sldId="504"/>
            <ac:spMk id="2" creationId="{D14BDE5E-9556-FD48-BB11-62299F147EA1}"/>
          </ac:spMkLst>
        </pc:spChg>
        <pc:spChg chg="add mod">
          <ac:chgData name="Lunde, Andrew" userId="708f6699-9b36-497a-9c26-1cdc3533991f" providerId="ADAL" clId="{05401C44-CB1F-9F46-9016-5260781C2440}" dt="2018-09-01T02:51:38.056" v="4746" actId="207"/>
          <ac:spMkLst>
            <pc:docMk/>
            <pc:sldMk cId="2985960205" sldId="504"/>
            <ac:spMk id="4" creationId="{D6CB833F-D5C2-F040-B83A-FD7E35FD51CE}"/>
          </ac:spMkLst>
        </pc:spChg>
      </pc:sldChg>
      <pc:sldChg chg="addSp modSp add ord modNotesTx">
        <pc:chgData name="Lunde, Andrew" userId="708f6699-9b36-497a-9c26-1cdc3533991f" providerId="ADAL" clId="{05401C44-CB1F-9F46-9016-5260781C2440}" dt="2018-09-01T03:43:56.573" v="6199" actId="20577"/>
        <pc:sldMkLst>
          <pc:docMk/>
          <pc:sldMk cId="2334819332" sldId="505"/>
        </pc:sldMkLst>
        <pc:spChg chg="mod">
          <ac:chgData name="Lunde, Andrew" userId="708f6699-9b36-497a-9c26-1cdc3533991f" providerId="ADAL" clId="{05401C44-CB1F-9F46-9016-5260781C2440}" dt="2018-09-01T03:35:23.486" v="6011" actId="2"/>
          <ac:spMkLst>
            <pc:docMk/>
            <pc:sldMk cId="2334819332" sldId="505"/>
            <ac:spMk id="3" creationId="{00000000-0000-0000-0000-000000000000}"/>
          </ac:spMkLst>
        </pc:spChg>
        <pc:spChg chg="add mod">
          <ac:chgData name="Lunde, Andrew" userId="708f6699-9b36-497a-9c26-1cdc3533991f" providerId="ADAL" clId="{05401C44-CB1F-9F46-9016-5260781C2440}" dt="2018-09-01T03:18:34" v="5655" actId="14100"/>
          <ac:spMkLst>
            <pc:docMk/>
            <pc:sldMk cId="2334819332" sldId="505"/>
            <ac:spMk id="6" creationId="{1CC48D34-B4E6-0A42-AB0E-0EEC22B55EBB}"/>
          </ac:spMkLst>
        </pc:spChg>
      </pc:sldChg>
      <pc:sldChg chg="modSp add ord modNotesTx">
        <pc:chgData name="Lunde, Andrew" userId="708f6699-9b36-497a-9c26-1cdc3533991f" providerId="ADAL" clId="{05401C44-CB1F-9F46-9016-5260781C2440}" dt="2018-09-01T03:44:01.538" v="6200" actId="20577"/>
        <pc:sldMkLst>
          <pc:docMk/>
          <pc:sldMk cId="2593341573" sldId="506"/>
        </pc:sldMkLst>
        <pc:spChg chg="mod">
          <ac:chgData name="Lunde, Andrew" userId="708f6699-9b36-497a-9c26-1cdc3533991f" providerId="ADAL" clId="{05401C44-CB1F-9F46-9016-5260781C2440}" dt="2018-09-01T03:19:07.671" v="5659" actId="14100"/>
          <ac:spMkLst>
            <pc:docMk/>
            <pc:sldMk cId="2593341573" sldId="506"/>
            <ac:spMk id="6" creationId="{1CC48D34-B4E6-0A42-AB0E-0EEC22B55EBB}"/>
          </ac:spMkLst>
        </pc:spChg>
      </pc:sldChg>
      <pc:sldChg chg="modSp add ord">
        <pc:chgData name="Lunde, Andrew" userId="708f6699-9b36-497a-9c26-1cdc3533991f" providerId="ADAL" clId="{05401C44-CB1F-9F46-9016-5260781C2440}" dt="2018-09-01T03:20:26.640" v="5665"/>
        <pc:sldMkLst>
          <pc:docMk/>
          <pc:sldMk cId="3255502019" sldId="507"/>
        </pc:sldMkLst>
        <pc:spChg chg="mod">
          <ac:chgData name="Lunde, Andrew" userId="708f6699-9b36-497a-9c26-1cdc3533991f" providerId="ADAL" clId="{05401C44-CB1F-9F46-9016-5260781C2440}" dt="2018-09-01T03:19:19.037" v="5661" actId="14100"/>
          <ac:spMkLst>
            <pc:docMk/>
            <pc:sldMk cId="3255502019" sldId="507"/>
            <ac:spMk id="6" creationId="{1CC48D34-B4E6-0A42-AB0E-0EEC22B55EBB}"/>
          </ac:spMkLst>
        </pc:spChg>
      </pc:sldChg>
      <pc:sldChg chg="add del ord">
        <pc:chgData name="Lunde, Andrew" userId="708f6699-9b36-497a-9c26-1cdc3533991f" providerId="ADAL" clId="{05401C44-CB1F-9F46-9016-5260781C2440}" dt="2018-09-01T04:02:29.420" v="6241" actId="2696"/>
        <pc:sldMkLst>
          <pc:docMk/>
          <pc:sldMk cId="1667161519" sldId="50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workshop session DAT368, </a:t>
            </a:r>
            <a:r>
              <a:rPr lang="en-US" i="1" dirty="0"/>
              <a:t>Python Wrangling for SAP HANA Application Developers</a:t>
            </a:r>
            <a:r>
              <a:rPr lang="en-US" dirty="0"/>
              <a:t>.  I'm &lt;speaker name&gt; and I work as a &lt;title&gt; for the ISV A-Team.  As such, I often have occasion to work with partners who are moving an existing solution to SAP HANA or are developing new solutions using HANA and other SAP technologies.  Today's workshop will focus on using the python development language in HANA XS Advanced micro service application development.  Since XS Advanced is descended from the general cloud foundry approach to micro services, you'll find the most things we cover today will also apply when deploying to cloud environments as well.  In fact we'll strive to follow best practices that will enable us to deploy applications with python based components as flexibly as possible.  If there are details that apply specifically to on-premise or cloud environments, I'll attempt to point them out as we go along.</a:t>
            </a:r>
          </a:p>
          <a:p>
            <a:endParaRPr lang="en-US" dirty="0"/>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a:t>
            </a:fld>
            <a:endParaRPr lang="en-US" dirty="0"/>
          </a:p>
        </p:txBody>
      </p:sp>
    </p:spTree>
    <p:extLst>
      <p:ext uri="{BB962C8B-B14F-4D97-AF65-F5344CB8AC3E}">
        <p14:creationId xmlns:p14="http://schemas.microsoft.com/office/powerpoint/2010/main" val="462869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 through each point.&gt;</a:t>
            </a:r>
          </a:p>
          <a:p>
            <a:endParaRPr lang="en-US" dirty="0"/>
          </a:p>
          <a:p>
            <a:r>
              <a:rPr lang="en-US" dirty="0"/>
              <a:t>There's a lib for that!</a:t>
            </a:r>
          </a:p>
        </p:txBody>
      </p:sp>
      <p:sp>
        <p:nvSpPr>
          <p:cNvPr id="4" name="Slide Number Placeholder 3"/>
          <p:cNvSpPr>
            <a:spLocks noGrp="1"/>
          </p:cNvSpPr>
          <p:nvPr>
            <p:ph type="sldNum" sz="quarter" idx="10"/>
          </p:nvPr>
        </p:nvSpPr>
        <p:spPr/>
        <p:txBody>
          <a:bodyPr/>
          <a:lstStyle/>
          <a:p>
            <a:fld id="{7D8C2C35-2B8A-446E-BEC0-FD36716C29AC}" type="slidenum">
              <a:rPr lang="de-DE" smtClean="0"/>
              <a:pPr/>
              <a:t>10</a:t>
            </a:fld>
            <a:endParaRPr lang="de-DE" dirty="0"/>
          </a:p>
        </p:txBody>
      </p:sp>
    </p:spTree>
    <p:extLst>
      <p:ext uri="{BB962C8B-B14F-4D97-AF65-F5344CB8AC3E}">
        <p14:creationId xmlns:p14="http://schemas.microsoft.com/office/powerpoint/2010/main" val="4215650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dirty="0"/>
              <a:t>&lt;Click through each point.&gt;</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11</a:t>
            </a:fld>
            <a:endParaRPr lang="de-DE" dirty="0"/>
          </a:p>
        </p:txBody>
      </p:sp>
    </p:spTree>
    <p:extLst>
      <p:ext uri="{BB962C8B-B14F-4D97-AF65-F5344CB8AC3E}">
        <p14:creationId xmlns:p14="http://schemas.microsoft.com/office/powerpoint/2010/main" val="2008539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dirty="0"/>
              <a:t>&lt;Click through each point.&gt;</a:t>
            </a:r>
          </a:p>
          <a:p>
            <a:endParaRPr lang="en-US" b="1" dirty="0"/>
          </a:p>
          <a:p>
            <a:r>
              <a:rPr lang="en-US" b="0" dirty="0"/>
              <a:t>MTA is a SAP thing.</a:t>
            </a:r>
          </a:p>
        </p:txBody>
      </p:sp>
      <p:sp>
        <p:nvSpPr>
          <p:cNvPr id="4" name="Slide Number Placeholder 3"/>
          <p:cNvSpPr>
            <a:spLocks noGrp="1"/>
          </p:cNvSpPr>
          <p:nvPr>
            <p:ph type="sldNum" sz="quarter" idx="10"/>
          </p:nvPr>
        </p:nvSpPr>
        <p:spPr/>
        <p:txBody>
          <a:bodyPr/>
          <a:lstStyle/>
          <a:p>
            <a:fld id="{7D8C2C35-2B8A-446E-BEC0-FD36716C29AC}" type="slidenum">
              <a:rPr lang="de-DE" smtClean="0"/>
              <a:pPr/>
              <a:t>12</a:t>
            </a:fld>
            <a:endParaRPr lang="de-DE" dirty="0"/>
          </a:p>
        </p:txBody>
      </p:sp>
    </p:spTree>
    <p:extLst>
      <p:ext uri="{BB962C8B-B14F-4D97-AF65-F5344CB8AC3E}">
        <p14:creationId xmlns:p14="http://schemas.microsoft.com/office/powerpoint/2010/main" val="3096105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module is isolated from each other.</a:t>
            </a:r>
          </a:p>
          <a:p>
            <a:endParaRPr lang="en-US" dirty="0"/>
          </a:p>
          <a:p>
            <a:r>
              <a:rPr lang="en-US" dirty="0"/>
              <a:t>&lt;Click to start&gt;</a:t>
            </a:r>
          </a:p>
          <a:p>
            <a:endParaRPr lang="en-US" dirty="0"/>
          </a:p>
          <a:p>
            <a:r>
              <a:rPr lang="en-US" dirty="0"/>
              <a:t>&lt;Click&gt;</a:t>
            </a:r>
          </a:p>
          <a:p>
            <a:endParaRPr lang="en-US" dirty="0"/>
          </a:p>
          <a:p>
            <a:r>
              <a:rPr lang="en-US" dirty="0"/>
              <a:t>This provided a fully contained module.</a:t>
            </a:r>
          </a:p>
          <a:p>
            <a:endParaRPr lang="en-US" dirty="0"/>
          </a:p>
          <a:p>
            <a:r>
              <a:rPr lang="en-US" dirty="0"/>
              <a:t>&lt;Click&gt;</a:t>
            </a:r>
          </a:p>
          <a:p>
            <a:endParaRPr lang="en-US" dirty="0"/>
          </a:p>
          <a:p>
            <a:r>
              <a:rPr lang="en-US" dirty="0"/>
              <a:t>This isolation enables the system to control things like starting/stopping/scaling</a:t>
            </a:r>
          </a:p>
          <a:p>
            <a:endParaRPr lang="en-US" dirty="0"/>
          </a:p>
          <a:p>
            <a:r>
              <a:rPr lang="en-US" dirty="0"/>
              <a:t>&lt;Click&gt;</a:t>
            </a:r>
          </a:p>
          <a:p>
            <a:endParaRPr lang="en-US" dirty="0"/>
          </a:p>
          <a:p>
            <a:r>
              <a:rPr lang="en-US" dirty="0"/>
              <a:t>And allows us to use different programming languages as appropriate.  Python for us here.</a:t>
            </a:r>
          </a:p>
          <a:p>
            <a:endParaRPr lang="en-US" dirty="0"/>
          </a:p>
          <a:p>
            <a:endParaRPr lang="en-US" dirty="0"/>
          </a:p>
          <a:p>
            <a:r>
              <a:rPr lang="en-US" dirty="0"/>
              <a:t>It’s important to realize that each of the App Router, NodeJS, Java, and Python modules are implementing a full web server.</a:t>
            </a:r>
          </a:p>
          <a:p>
            <a:endParaRPr lang="en-US" dirty="0"/>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13</a:t>
            </a:fld>
            <a:endParaRPr lang="en-US" dirty="0"/>
          </a:p>
        </p:txBody>
      </p:sp>
    </p:spTree>
    <p:extLst>
      <p:ext uri="{BB962C8B-B14F-4D97-AF65-F5344CB8AC3E}">
        <p14:creationId xmlns:p14="http://schemas.microsoft.com/office/powerpoint/2010/main" val="3851387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14</a:t>
            </a:fld>
            <a:endParaRPr lang="en-US"/>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br>
              <a:rPr lang="en-US" dirty="0"/>
            </a:br>
            <a:endParaRPr lang="en-US" dirty="0"/>
          </a:p>
          <a:p>
            <a:endParaRPr lang="en-US" dirty="0"/>
          </a:p>
          <a:p>
            <a:endParaRPr lang="en-US" dirty="0"/>
          </a:p>
        </p:txBody>
      </p:sp>
    </p:spTree>
    <p:extLst>
      <p:ext uri="{BB962C8B-B14F-4D97-AF65-F5344CB8AC3E}">
        <p14:creationId xmlns:p14="http://schemas.microsoft.com/office/powerpoint/2010/main" val="34541744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b="0" i="0" kern="1200">
                <a:solidFill>
                  <a:schemeClr val="tx1"/>
                </a:solidFill>
                <a:effectLst/>
                <a:latin typeface="+mn-lt"/>
                <a:ea typeface="+mn-ea"/>
                <a:cs typeface="+mn-cs"/>
              </a:rPr>
              <a:t>The first thing to do when assembling your python module is to pull the dependent libraries from the SAP supplied libraries and the </a:t>
            </a:r>
            <a:r>
              <a:rPr lang="en-US" sz="1200" b="0" i="0" kern="1200" err="1">
                <a:solidFill>
                  <a:schemeClr val="tx1"/>
                </a:solidFill>
                <a:effectLst/>
                <a:latin typeface="+mn-lt"/>
                <a:ea typeface="+mn-ea"/>
                <a:cs typeface="+mn-cs"/>
              </a:rPr>
              <a:t>PyPi</a:t>
            </a:r>
            <a:r>
              <a:rPr lang="en-US" sz="1200" b="0" i="0" kern="1200">
                <a:solidFill>
                  <a:schemeClr val="tx1"/>
                </a:solidFill>
                <a:effectLst/>
                <a:latin typeface="+mn-lt"/>
                <a:ea typeface="+mn-ea"/>
                <a:cs typeface="+mn-cs"/>
              </a:rPr>
              <a:t> public repository.  In order to insure that version consistency is maintained, the SAP recommendation is to “vendor” the libs in a special “vendor” folder that signals the buildpack to not attempt to resolve dependencies during the buildpack operations.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Applications are deployed to the platform by calling the “deploy” operation of the controller API. Pushing an application works as follows: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First the files of the application are uploaded to the platform.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Programs called buildpacks first inspect to see if a vendor folder exists and if so attempt to fulfill all the dependencies from that vendor folder.  If it can’t then the deploy will fail.  If a vendor folder doesn’t exit it reaches out to the public repository to satisfy any dependencies.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buildpack bundles everything up and creates an app droplet in a process called staging.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droplet is immediately store into a repository called the blob store.</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Then the droplet is immediately read out of the blob store and inserted into a container with runtime to form a single app instance.</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application is pulled from the droplet store or blob store every time an instance is created.  You can modify a running instance, but your changes will be lost since the deployed version is in the droplet store.</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For XS Advanced applications are not isolated by Linux containers but instead by OS process isolation. </a:t>
            </a:r>
            <a:endParaRPr lang="en-US" sz="1200" b="0">
              <a:effectLst/>
            </a:endParaRPr>
          </a:p>
          <a:p>
            <a:br>
              <a:rPr lang="en-US" sz="1200" b="0"/>
            </a:br>
            <a:endParaRPr lang="en-US" sz="1200" b="0"/>
          </a:p>
          <a:p>
            <a:endParaRPr lang="en-US" sz="1200" b="0" i="0" kern="1200">
              <a:solidFill>
                <a:schemeClr val="tx1"/>
              </a:solidFill>
              <a:effectLst/>
              <a:latin typeface="+mn-lt"/>
              <a:ea typeface="+mn-ea"/>
              <a:cs typeface="+mn-cs"/>
            </a:endParaRPr>
          </a:p>
          <a:p>
            <a:endParaRPr lang="en-US" sz="1200" b="0"/>
          </a:p>
        </p:txBody>
      </p:sp>
      <p:sp>
        <p:nvSpPr>
          <p:cNvPr id="4" name="Slide Number Placeholder 3"/>
          <p:cNvSpPr>
            <a:spLocks noGrp="1"/>
          </p:cNvSpPr>
          <p:nvPr>
            <p:ph type="sldNum" sz="quarter" idx="5"/>
          </p:nvPr>
        </p:nvSpPr>
        <p:spPr/>
        <p:txBody>
          <a:bodyPr/>
          <a:lstStyle/>
          <a:p>
            <a:fld id="{7D8C2C35-2B8A-446E-BEC0-FD36716C29AC}" type="slidenum">
              <a:rPr lang="de-DE" smtClean="0"/>
              <a:pPr/>
              <a:t>15</a:t>
            </a:fld>
            <a:endParaRPr lang="de-DE"/>
          </a:p>
        </p:txBody>
      </p:sp>
    </p:spTree>
    <p:extLst>
      <p:ext uri="{BB962C8B-B14F-4D97-AF65-F5344CB8AC3E}">
        <p14:creationId xmlns:p14="http://schemas.microsoft.com/office/powerpoint/2010/main" val="947938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a:t>First the staging process sets up an isolated execution environment for you module to run in.  How this is provided depends on the platform.  In cloud foundry it uses a container while XSA uses process isolation.   Think of the execution environment like a simplified </a:t>
            </a:r>
            <a:r>
              <a:rPr lang="en-US" err="1"/>
              <a:t>os</a:t>
            </a:r>
            <a:r>
              <a:rPr lang="en-US"/>
              <a:t> with a few critical </a:t>
            </a:r>
            <a:r>
              <a:rPr lang="en-US" err="1"/>
              <a:t>os</a:t>
            </a:r>
            <a:r>
              <a:rPr lang="en-US"/>
              <a:t> tools available but nothing else.</a:t>
            </a:r>
          </a:p>
          <a:p>
            <a:endParaRPr lang="en-US"/>
          </a:p>
          <a:p>
            <a:r>
              <a:rPr lang="en-US"/>
              <a:t>Once execution environment is set up, the buildpack looks at an application file called </a:t>
            </a:r>
            <a:r>
              <a:rPr lang="en-US" err="1"/>
              <a:t>runtime.txt</a:t>
            </a:r>
            <a:r>
              <a:rPr lang="en-US"/>
              <a:t> to decides what version of python runtime is needed.  If the desired python runtime is not already available in the system, the staging will fail.  It takes the runtime from the </a:t>
            </a:r>
            <a:r>
              <a:rPr lang="en-US" err="1"/>
              <a:t>blobstore</a:t>
            </a:r>
            <a:r>
              <a:rPr lang="en-US"/>
              <a:t> and inserts it into the execution environment.  Now the python interpreter is available.  Getting the proper python runtime compiled and installed in the system is the main activity of this workshop.</a:t>
            </a:r>
          </a:p>
          <a:p>
            <a:endParaRPr lang="en-US"/>
          </a:p>
          <a:p>
            <a:r>
              <a:rPr lang="en-US"/>
              <a:t>Once we have the python runtime, all the other python dependencies are brought in that your module will need.  This is either done by pip when your deployable </a:t>
            </a:r>
            <a:r>
              <a:rPr lang="en-US" err="1"/>
              <a:t>mtar</a:t>
            </a:r>
            <a:r>
              <a:rPr lang="en-US"/>
              <a:t> file is built, or the buildpack brings them in now.  If your system doesn’t have access to the internet then this is another time things can fail.</a:t>
            </a:r>
          </a:p>
          <a:p>
            <a:endParaRPr lang="en-US"/>
          </a:p>
          <a:p>
            <a:r>
              <a:rPr lang="en-US"/>
              <a:t>One of the critical dependencies is the Flask(or other HTTP server) component.  Keep in mind that every application module must provide it’s own HTTP server to service requests.  The module cannot communicate to the outside world with other TCP/IP sockets.  Other dependencies are the SAP supplied helper libraries for checking request authorization and also connecting to the HANA database.</a:t>
            </a:r>
          </a:p>
          <a:p>
            <a:endParaRPr lang="en-US"/>
          </a:p>
          <a:p>
            <a:r>
              <a:rPr lang="en-US"/>
              <a:t>Finally, after all this is in place, your code is added and execution of it is started.  It’s your application module’s responsibility to verify that requests are coming from your application router and that they are authorized to perform tasks that your python module provides and to store it’s results with the persistence service which in our case is provided by HANA.</a:t>
            </a:r>
          </a:p>
          <a:p>
            <a:endParaRPr lang="en-US"/>
          </a:p>
          <a:p>
            <a:endParaRPr lang="en-US"/>
          </a:p>
        </p:txBody>
      </p:sp>
      <p:sp>
        <p:nvSpPr>
          <p:cNvPr id="4" name="Slide Number Placeholder 3"/>
          <p:cNvSpPr>
            <a:spLocks noGrp="1"/>
          </p:cNvSpPr>
          <p:nvPr>
            <p:ph type="sldNum" sz="quarter" idx="5"/>
          </p:nvPr>
        </p:nvSpPr>
        <p:spPr/>
        <p:txBody>
          <a:bodyPr/>
          <a:lstStyle/>
          <a:p>
            <a:fld id="{7D8C2C35-2B8A-446E-BEC0-FD36716C29AC}" type="slidenum">
              <a:rPr lang="de-DE" smtClean="0"/>
              <a:pPr/>
              <a:t>16</a:t>
            </a:fld>
            <a:endParaRPr lang="de-DE"/>
          </a:p>
        </p:txBody>
      </p:sp>
    </p:spTree>
    <p:extLst>
      <p:ext uri="{BB962C8B-B14F-4D97-AF65-F5344CB8AC3E}">
        <p14:creationId xmlns:p14="http://schemas.microsoft.com/office/powerpoint/2010/main" val="883174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17</a:t>
            </a:fld>
            <a:endParaRPr lang="en-US"/>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r>
              <a:rPr lang="en-US"/>
              <a:t>We’ll spend the first 15-20 minutes going over the main topics of this workshop in order to have them clearly in your mind as you work through the exercises.  I don’t want you to mindlessly perform the exercise tasks.  Take time to think of how what you’re doing relates to the overall goals of the workshop.</a:t>
            </a:r>
          </a:p>
          <a:p>
            <a:endParaRPr lang="en-US"/>
          </a:p>
          <a:p>
            <a:r>
              <a:rPr lang="en-US">
                <a:effectLst/>
              </a:rPr>
              <a:t>&lt;Survey the audience for python and/or micro service development experience&gt;</a:t>
            </a:r>
          </a:p>
          <a:p>
            <a:endParaRPr lang="en-US"/>
          </a:p>
          <a:p>
            <a:r>
              <a:rPr lang="en-US"/>
              <a:t>&lt;Survey the audience for familiarity with Web IDE and XS CLI&gt;</a:t>
            </a:r>
            <a:br>
              <a:rPr lang="en-US"/>
            </a:br>
            <a:endParaRPr lang="en-US"/>
          </a:p>
          <a:p>
            <a:r>
              <a:rPr lang="en-US"/>
              <a:t>&lt;Invite the audience to interrupt and ask questions as we go along and during the exercises&gt;</a:t>
            </a:r>
          </a:p>
          <a:p>
            <a:br>
              <a:rPr lang="en-US"/>
            </a:br>
            <a:endParaRPr lang="en-US"/>
          </a:p>
          <a:p>
            <a:endParaRPr lang="en-US"/>
          </a:p>
          <a:p>
            <a:endParaRPr lang="en-US"/>
          </a:p>
        </p:txBody>
      </p:sp>
    </p:spTree>
    <p:extLst>
      <p:ext uri="{BB962C8B-B14F-4D97-AF65-F5344CB8AC3E}">
        <p14:creationId xmlns:p14="http://schemas.microsoft.com/office/powerpoint/2010/main" val="6344315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a:t>The first exercise focuses on illustrating the use of the Web IDE to build modules.  </a:t>
            </a:r>
          </a:p>
          <a:p>
            <a:endParaRPr lang="en-US"/>
          </a:p>
          <a:p>
            <a:pPr marL="0" marR="0" lvl="0" indent="0" algn="l" defTabSz="1088776" rtl="0" eaLnBrk="1" fontAlgn="auto" latinLnBrk="0" hangingPunct="1">
              <a:lnSpc>
                <a:spcPct val="100000"/>
              </a:lnSpc>
              <a:spcBef>
                <a:spcPts val="0"/>
              </a:spcBef>
              <a:spcAft>
                <a:spcPts val="0"/>
              </a:spcAft>
              <a:buClrTx/>
              <a:buSzTx/>
              <a:buFontTx/>
              <a:buNone/>
              <a:tabLst/>
              <a:defRPr/>
            </a:pPr>
            <a:r>
              <a:rPr lang="en-US"/>
              <a:t>Each of you have your own instance of the backend server so your work will only affect you and not anyone else in the workshop.  We will also use the Chrome browser to demonstrate where the HANA WebIDE can be used for some of your project work and where it falls short when working with Python.</a:t>
            </a:r>
          </a:p>
          <a:p>
            <a:endParaRPr lang="en-US"/>
          </a:p>
          <a:p>
            <a:r>
              <a:rPr lang="en-US"/>
              <a:t>Then we use the Putty SSH client to shell into the server and the XS CLI to create an XSUAA service instance.</a:t>
            </a:r>
          </a:p>
          <a:p>
            <a:endParaRPr lang="en-US"/>
          </a:p>
          <a:p>
            <a:r>
              <a:rPr lang="en-US"/>
              <a:t>Then we’ll work through the roll collection setup.</a:t>
            </a:r>
          </a:p>
          <a:p>
            <a:endParaRPr lang="en-US"/>
          </a:p>
          <a:p>
            <a:endParaRPr lang="en-US"/>
          </a:p>
          <a:p>
            <a:r>
              <a:rPr lang="en-US"/>
              <a:t>In the second exercise we’ll build an MTAR and deploy it to get a feel of the process but not with python yet.</a:t>
            </a:r>
          </a:p>
          <a:p>
            <a:endParaRPr lang="en-US"/>
          </a:p>
          <a:p>
            <a:r>
              <a:rPr lang="en-US"/>
              <a:t>The third exercise shows how to get the necessary python sources and compile and install the into an XS runtime.  Also we’ll prepare the SAP provided python libraries for inclusion into our project.  Then we’ll enable our python </a:t>
            </a:r>
            <a:r>
              <a:rPr lang="en-US" err="1"/>
              <a:t>moduel</a:t>
            </a:r>
            <a:r>
              <a:rPr lang="en-US"/>
              <a:t>, rebuild the MTAR and deploy it to the system.</a:t>
            </a:r>
          </a:p>
          <a:p>
            <a:endParaRPr lang="en-US"/>
          </a:p>
          <a:p>
            <a:r>
              <a:rPr lang="en-US"/>
              <a:t>Unfortunately the time it takes to perform all these exercises is longer than the time allotted for this workshop.  We recommend that if you are more interested in understanding Web IDE use and XS CLI functions, that you work through the all the steps of the exercises and see how far you can get.  If you are familiar with these topics and want to focus on the details of working with Python, we recommend you start at the beginning and take the Time Check links to skip over much of the first two exercises and get quickly to the third exercise.</a:t>
            </a:r>
          </a:p>
          <a:p>
            <a:endParaRPr lang="en-US"/>
          </a:p>
          <a:p>
            <a:r>
              <a:rPr lang="en-US"/>
              <a:t>An optional fourth exercise shows how to build for and deploy into a cloud foundry based environment.</a:t>
            </a:r>
          </a:p>
          <a:p>
            <a:endParaRPr lang="en-US"/>
          </a:p>
          <a:p>
            <a:endParaRPr lang="en-US"/>
          </a:p>
          <a:p>
            <a:r>
              <a:rPr lang="en-US"/>
              <a:t>...on to the exercise.</a:t>
            </a:r>
          </a:p>
          <a:p>
            <a:endParaRPr lang="en-US"/>
          </a:p>
        </p:txBody>
      </p:sp>
      <p:sp>
        <p:nvSpPr>
          <p:cNvPr id="4" name="Slide Number Placeholder 3"/>
          <p:cNvSpPr>
            <a:spLocks noGrp="1"/>
          </p:cNvSpPr>
          <p:nvPr>
            <p:ph type="sldNum" sz="quarter" idx="5"/>
          </p:nvPr>
        </p:nvSpPr>
        <p:spPr/>
        <p:txBody>
          <a:bodyPr/>
          <a:lstStyle/>
          <a:p>
            <a:fld id="{7D8C2C35-2B8A-446E-BEC0-FD36716C29AC}" type="slidenum">
              <a:rPr lang="de-DE" smtClean="0"/>
              <a:pPr/>
              <a:t>18</a:t>
            </a:fld>
            <a:endParaRPr lang="de-DE"/>
          </a:p>
        </p:txBody>
      </p:sp>
    </p:spTree>
    <p:extLst>
      <p:ext uri="{BB962C8B-B14F-4D97-AF65-F5344CB8AC3E}">
        <p14:creationId xmlns:p14="http://schemas.microsoft.com/office/powerpoint/2010/main" val="3853708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19</a:t>
            </a:fld>
            <a:endParaRPr lang="en-US" dirty="0"/>
          </a:p>
        </p:txBody>
      </p:sp>
      <p:sp>
        <p:nvSpPr>
          <p:cNvPr id="6" name="Slide Image Placeholder 5"/>
          <p:cNvSpPr>
            <a:spLocks noGrp="1" noRot="1" noChangeAspect="1"/>
          </p:cNvSpPr>
          <p:nvPr>
            <p:ph type="sldImg"/>
          </p:nvPr>
        </p:nvSpPr>
        <p:spPr/>
      </p:sp>
      <p:sp>
        <p:nvSpPr>
          <p:cNvPr id="7" name="Notes Placeholder 6"/>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6274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2</a:t>
            </a:fld>
            <a:endParaRPr lang="en-US" dirty="0"/>
          </a:p>
        </p:txBody>
      </p:sp>
      <p:sp>
        <p:nvSpPr>
          <p:cNvPr id="6" name="Slide Image Placeholder 5"/>
          <p:cNvSpPr>
            <a:spLocks noGrp="1" noRot="1" noChangeAspect="1"/>
          </p:cNvSpPr>
          <p:nvPr>
            <p:ph type="sldImg"/>
          </p:nvPr>
        </p:nvSpPr>
        <p:spPr/>
      </p:sp>
      <p:sp>
        <p:nvSpPr>
          <p:cNvPr id="7" name="Notes Placeholder 6"/>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dirty="0"/>
              <a:t>Again my name is &lt;speaker name&gt; and today I’m joined by &lt;assistant name&gt; who will also be helping facilitate today’s workshop.</a:t>
            </a:r>
          </a:p>
          <a:p>
            <a:endParaRPr lang="en-US" dirty="0"/>
          </a:p>
        </p:txBody>
      </p:sp>
    </p:spTree>
    <p:extLst>
      <p:ext uri="{BB962C8B-B14F-4D97-AF65-F5344CB8AC3E}">
        <p14:creationId xmlns:p14="http://schemas.microsoft.com/office/powerpoint/2010/main" val="1336616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20</a:t>
            </a:fld>
            <a:endParaRPr lang="en-US"/>
          </a:p>
        </p:txBody>
      </p:sp>
      <p:sp>
        <p:nvSpPr>
          <p:cNvPr id="6" name="Slide Image Placeholder 5"/>
          <p:cNvSpPr>
            <a:spLocks noGrp="1" noRot="1" noChangeAspect="1"/>
          </p:cNvSpPr>
          <p:nvPr>
            <p:ph type="sldImg"/>
          </p:nvPr>
        </p:nvSpPr>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5485955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5"/>
          </p:nvPr>
        </p:nvSpPr>
        <p:spPr/>
        <p:txBody>
          <a:bodyPr/>
          <a:lstStyle/>
          <a:p>
            <a:fld id="{FB6B3FB6-9580-41DC-B3E7-54C46CBFADA4}" type="slidenum">
              <a:rPr lang="en-US" smtClean="0"/>
              <a:pPr/>
              <a:t>21</a:t>
            </a:fld>
            <a:endParaRPr lang="en-US"/>
          </a:p>
        </p:txBody>
      </p:sp>
      <p:sp>
        <p:nvSpPr>
          <p:cNvPr id="3" name="Slide Image Placeholder 2"/>
          <p:cNvSpPr>
            <a:spLocks noGrp="1" noRot="1" noChangeAspect="1"/>
          </p:cNvSpPr>
          <p:nvPr>
            <p:ph type="sldImg"/>
          </p:nvPr>
        </p:nvSpPr>
        <p:spPr/>
      </p:sp>
      <p:sp>
        <p:nvSpPr>
          <p:cNvPr id="7" name="Notes Placeholder 6"/>
          <p:cNvSpPr>
            <a:spLocks noGrp="1"/>
          </p:cNvSpPr>
          <p:nvPr>
            <p:ph type="body" idx="1"/>
          </p:nvPr>
        </p:nvSpPr>
        <p:spPr/>
        <p:txBody>
          <a:bodyPr/>
          <a:lstStyle/>
          <a:p>
            <a:pPr marL="0" indent="0">
              <a:buFont typeface="Wingdings" panose="05000000000000000000" pitchFamily="2" charset="2"/>
              <a:buNone/>
            </a:pPr>
            <a:endParaRPr lang="en-US"/>
          </a:p>
        </p:txBody>
      </p:sp>
    </p:spTree>
    <p:extLst>
      <p:ext uri="{BB962C8B-B14F-4D97-AF65-F5344CB8AC3E}">
        <p14:creationId xmlns:p14="http://schemas.microsoft.com/office/powerpoint/2010/main" val="18547279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22</a:t>
            </a:fld>
            <a:endParaRPr lang="en-US"/>
          </a:p>
        </p:txBody>
      </p:sp>
      <p:sp>
        <p:nvSpPr>
          <p:cNvPr id="6" name="Slide Image Placeholder 5"/>
          <p:cNvSpPr>
            <a:spLocks noGrp="1" noRot="1" noChangeAspect="1"/>
          </p:cNvSpPr>
          <p:nvPr>
            <p:ph type="sldImg"/>
          </p:nvPr>
        </p:nvSpPr>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986937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23</a:t>
            </a:fld>
            <a:endParaRPr lang="en-US"/>
          </a:p>
        </p:txBody>
      </p:sp>
      <p:sp>
        <p:nvSpPr>
          <p:cNvPr id="6" name="Slide Image Placeholder 5"/>
          <p:cNvSpPr>
            <a:spLocks noGrp="1" noRot="1" noChangeAspect="1"/>
          </p:cNvSpPr>
          <p:nvPr>
            <p:ph type="sldImg"/>
          </p:nvPr>
        </p:nvSpPr>
        <p:spPr>
          <a:xfrm>
            <a:off x="547688" y="612775"/>
            <a:ext cx="5762625" cy="3241675"/>
          </a:xfrm>
        </p:spPr>
      </p:sp>
      <p:sp>
        <p:nvSpPr>
          <p:cNvPr id="7" name="Notes Placeholder 6"/>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482309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dirty="0"/>
              <a:t>I know it’s a pain and everyone is anxious to get to the next session, but I do ask that you please fill out the survey for this workshop as your comments truly do help us improve the workshop content in the future.</a:t>
            </a:r>
          </a:p>
          <a:p>
            <a:endParaRPr lang="en-US" dirty="0"/>
          </a:p>
          <a:p>
            <a:r>
              <a:rPr lang="en-US" dirty="0"/>
              <a:t>&lt;Remind participants now and at the end of the workshop.&gt;</a:t>
            </a:r>
          </a:p>
        </p:txBody>
      </p:sp>
      <p:sp>
        <p:nvSpPr>
          <p:cNvPr id="4" name="Slide Number Placeholder 3"/>
          <p:cNvSpPr>
            <a:spLocks noGrp="1"/>
          </p:cNvSpPr>
          <p:nvPr>
            <p:ph type="sldNum" sz="quarter" idx="10"/>
          </p:nvPr>
        </p:nvSpPr>
        <p:spPr/>
        <p:txBody>
          <a:bodyPr/>
          <a:lstStyle/>
          <a:p>
            <a:fld id="{7D8C2C35-2B8A-446E-BEC0-FD36716C29AC}" type="slidenum">
              <a:rPr lang="en-US" smtClean="0"/>
              <a:pPr/>
              <a:t>3</a:t>
            </a:fld>
            <a:endParaRPr lang="en-US" dirty="0"/>
          </a:p>
        </p:txBody>
      </p:sp>
    </p:spTree>
    <p:extLst>
      <p:ext uri="{BB962C8B-B14F-4D97-AF65-F5344CB8AC3E}">
        <p14:creationId xmlns:p14="http://schemas.microsoft.com/office/powerpoint/2010/main" val="2753241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4</a:t>
            </a:fld>
            <a:endParaRPr lang="en-US" dirty="0"/>
          </a:p>
        </p:txBody>
      </p:sp>
      <p:sp>
        <p:nvSpPr>
          <p:cNvPr id="3" name="Slide Image Placeholder 2"/>
          <p:cNvSpPr>
            <a:spLocks noGrp="1" noRot="1" noChangeAspect="1"/>
          </p:cNvSpPr>
          <p:nvPr>
            <p:ph type="sldImg"/>
          </p:nvPr>
        </p:nvSpPr>
        <p:spPr/>
      </p:sp>
      <p:sp>
        <p:nvSpPr>
          <p:cNvPr id="5" name="Notes Placeholder 4"/>
          <p:cNvSpPr>
            <a:spLocks noGrp="1"/>
          </p:cNvSpPr>
          <p:nvPr>
            <p:ph type="body" idx="1"/>
          </p:nvPr>
        </p:nvSpPr>
        <p:spPr/>
        <p:txBody>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dirty="0"/>
              <a:t>You’ve all seen the standard disclaimer so we won’t dwell on it.</a:t>
            </a:r>
          </a:p>
          <a:p>
            <a:endParaRPr lang="en-US" dirty="0"/>
          </a:p>
        </p:txBody>
      </p:sp>
    </p:spTree>
    <p:extLst>
      <p:ext uri="{BB962C8B-B14F-4D97-AF65-F5344CB8AC3E}">
        <p14:creationId xmlns:p14="http://schemas.microsoft.com/office/powerpoint/2010/main" val="355846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5</a:t>
            </a:fld>
            <a:endParaRPr lang="en-US"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r>
              <a:rPr lang="en-US" dirty="0"/>
              <a:t>We’ll spend the first 15 minutes going over the main topics of this workshop in order to have them clearly in your mind as you work through the exercises.  I don’t want you to mindlessly perform the exercise tasks.  Take time to think of how what you’re doing relates to the overall goals of the workshop.</a:t>
            </a:r>
          </a:p>
          <a:p>
            <a:endParaRPr lang="en-US" dirty="0"/>
          </a:p>
          <a:p>
            <a:r>
              <a:rPr lang="en-US" dirty="0">
                <a:effectLst/>
              </a:rPr>
              <a:t>&lt;Survey the audience for python and/or micro service development experience&gt;</a:t>
            </a:r>
          </a:p>
          <a:p>
            <a:endParaRPr lang="en-US" dirty="0"/>
          </a:p>
          <a:p>
            <a:r>
              <a:rPr lang="en-US" dirty="0"/>
              <a:t>&lt;Survey the audience for familiarity with Web IDE and XS CLI&gt;</a:t>
            </a:r>
            <a:br>
              <a:rPr lang="en-US" dirty="0"/>
            </a:br>
            <a:endParaRPr lang="en-US" dirty="0"/>
          </a:p>
          <a:p>
            <a:r>
              <a:rPr lang="en-US" dirty="0"/>
              <a:t>&lt;Invite the audience to interrupt and ask questions as we go along and during the exercises&gt;</a:t>
            </a:r>
          </a:p>
          <a:p>
            <a:br>
              <a:rPr lang="en-US" dirty="0"/>
            </a:br>
            <a:endParaRPr lang="en-US" dirty="0"/>
          </a:p>
          <a:p>
            <a:endParaRPr lang="en-US" dirty="0"/>
          </a:p>
          <a:p>
            <a:endParaRPr lang="en-US" dirty="0"/>
          </a:p>
        </p:txBody>
      </p:sp>
    </p:spTree>
    <p:extLst>
      <p:ext uri="{BB962C8B-B14F-4D97-AF65-F5344CB8AC3E}">
        <p14:creationId xmlns:p14="http://schemas.microsoft.com/office/powerpoint/2010/main" val="3752118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quote has no relevance to this workshop, but there was a template slide for a quote so we thought we’d use it.</a:t>
            </a:r>
          </a:p>
        </p:txBody>
      </p:sp>
      <p:sp>
        <p:nvSpPr>
          <p:cNvPr id="4" name="Slide Number Placeholder 3"/>
          <p:cNvSpPr>
            <a:spLocks noGrp="1"/>
          </p:cNvSpPr>
          <p:nvPr>
            <p:ph type="sldNum" sz="quarter" idx="10"/>
          </p:nvPr>
        </p:nvSpPr>
        <p:spPr/>
        <p:txBody>
          <a:bodyPr/>
          <a:lstStyle/>
          <a:p>
            <a:fld id="{7D8C2C35-2B8A-446E-BEC0-FD36716C29AC}" type="slidenum">
              <a:rPr lang="en-US" smtClean="0"/>
              <a:pPr/>
              <a:t>6</a:t>
            </a:fld>
            <a:endParaRPr lang="en-US" dirty="0"/>
          </a:p>
        </p:txBody>
      </p:sp>
    </p:spTree>
    <p:extLst>
      <p:ext uri="{BB962C8B-B14F-4D97-AF65-F5344CB8AC3E}">
        <p14:creationId xmlns:p14="http://schemas.microsoft.com/office/powerpoint/2010/main" val="1167975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en-US" smtClean="0"/>
              <a:pPr/>
              <a:t>7</a:t>
            </a:fld>
            <a:endParaRPr lang="en-US"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br>
              <a:rPr lang="en-US" dirty="0"/>
            </a:br>
            <a:endParaRPr lang="en-US" dirty="0"/>
          </a:p>
          <a:p>
            <a:endParaRPr lang="en-US" dirty="0"/>
          </a:p>
          <a:p>
            <a:endParaRPr lang="en-US" dirty="0"/>
          </a:p>
        </p:txBody>
      </p:sp>
    </p:spTree>
    <p:extLst>
      <p:ext uri="{BB962C8B-B14F-4D97-AF65-F5344CB8AC3E}">
        <p14:creationId xmlns:p14="http://schemas.microsoft.com/office/powerpoint/2010/main" val="133973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8</a:t>
            </a:fld>
            <a:endParaRPr lang="de-DE" dirty="0"/>
          </a:p>
        </p:txBody>
      </p:sp>
    </p:spTree>
    <p:extLst>
      <p:ext uri="{BB962C8B-B14F-4D97-AF65-F5344CB8AC3E}">
        <p14:creationId xmlns:p14="http://schemas.microsoft.com/office/powerpoint/2010/main" val="1469030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https://medium.com/@UdacityINDIA/why-use-python-for-machine-learning-e4b0b4457a77</a:t>
            </a:r>
          </a:p>
          <a:p>
            <a:endParaRPr lang="en-US" dirty="0"/>
          </a:p>
          <a:p>
            <a:r>
              <a:rPr lang="en-US" dirty="0"/>
              <a:t>There are many sources on the web that predict python will continue to be a dominant programming language.</a:t>
            </a:r>
          </a:p>
          <a:p>
            <a:endParaRPr lang="en-US" dirty="0"/>
          </a:p>
          <a:p>
            <a:r>
              <a:rPr lang="en-US" dirty="0"/>
              <a:t>This graph is from analysis of stack overflow trends of overall questions and views by language.</a:t>
            </a:r>
          </a:p>
          <a:p>
            <a:endParaRPr lang="en-US" dirty="0"/>
          </a:p>
          <a:p>
            <a:r>
              <a:rPr lang="en-US" dirty="0"/>
              <a:t>It shows the always desired up and to the right growth pattern.</a:t>
            </a:r>
          </a:p>
        </p:txBody>
      </p:sp>
      <p:sp>
        <p:nvSpPr>
          <p:cNvPr id="4" name="Slide Number Placeholder 3"/>
          <p:cNvSpPr>
            <a:spLocks noGrp="1"/>
          </p:cNvSpPr>
          <p:nvPr>
            <p:ph type="sldNum" sz="quarter" idx="10"/>
          </p:nvPr>
        </p:nvSpPr>
        <p:spPr/>
        <p:txBody>
          <a:bodyPr/>
          <a:lstStyle/>
          <a:p>
            <a:fld id="{7D8C2C35-2B8A-446E-BEC0-FD36716C29AC}" type="slidenum">
              <a:rPr lang="de-DE" smtClean="0"/>
              <a:pPr/>
              <a:t>9</a:t>
            </a:fld>
            <a:endParaRPr lang="de-DE" dirty="0"/>
          </a:p>
        </p:txBody>
      </p:sp>
    </p:spTree>
    <p:extLst>
      <p:ext uri="{BB962C8B-B14F-4D97-AF65-F5344CB8AC3E}">
        <p14:creationId xmlns:p14="http://schemas.microsoft.com/office/powerpoint/2010/main" val="37835112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XXX111 – 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5174" cy="3430006"/>
          </a:xfrm>
          <a:solidFill>
            <a:schemeClr val="tx2">
              <a:alpha val="70000"/>
            </a:schemeClr>
          </a:solidFill>
        </p:spPr>
        <p:txBody>
          <a:bodyPr tIns="504000"/>
          <a:lstStyle>
            <a:lvl1pPr algn="ctr">
              <a:defRPr sz="1600">
                <a:solidFill>
                  <a:schemeClr val="tx1"/>
                </a:solidFill>
              </a:defRPr>
            </a:lvl1pPr>
          </a:lstStyle>
          <a:p>
            <a:r>
              <a:rPr lang="en-US"/>
              <a:t>Click to insert title image</a:t>
            </a:r>
          </a:p>
        </p:txBody>
      </p:sp>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guide id="9" pos="704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19"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mod="1">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mod="1">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Full-bleed Image ">
    <p:spTree>
      <p:nvGrpSpPr>
        <p:cNvPr id="1" name=""/>
        <p:cNvGrpSpPr/>
        <p:nvPr/>
      </p:nvGrpSpPr>
      <p:grpSpPr>
        <a:xfrm>
          <a:off x="0" y="0"/>
          <a:ext cx="0" cy="0"/>
          <a:chOff x="0" y="0"/>
          <a:chExt cx="0" cy="0"/>
        </a:xfrm>
      </p:grpSpPr>
      <p:sp>
        <p:nvSpPr>
          <p:cNvPr id="5" name="Picture Placeholder with motion band"/>
          <p:cNvSpPr>
            <a:spLocks noGrp="1"/>
          </p:cNvSpPr>
          <p:nvPr>
            <p:ph type="pic" sz="quarter" idx="10" hasCustomPrompt="1"/>
          </p:nvPr>
        </p:nvSpPr>
        <p:spPr bwMode="gray">
          <a:xfrm>
            <a:off x="1" y="0"/>
            <a:ext cx="12195175"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Tree>
    <p:extLst>
      <p:ext uri="{BB962C8B-B14F-4D97-AF65-F5344CB8AC3E}">
        <p14:creationId xmlns:p14="http://schemas.microsoft.com/office/powerpoint/2010/main" val="19010498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solidFill>
            <a:schemeClr val="tx2">
              <a:alpha val="70000"/>
            </a:schemeClr>
          </a:solid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solidFill>
            <a:schemeClr val="tx2">
              <a:alpha val="70000"/>
            </a:schemeClr>
          </a:solid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lank with Motion Ban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248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hit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999" y="4268503"/>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4" name="Title 3"/>
          <p:cNvSpPr>
            <a:spLocks noGrp="1"/>
          </p:cNvSpPr>
          <p:nvPr>
            <p:ph type="title" hasCustomPrompt="1"/>
          </p:nvPr>
        </p:nvSpPr>
        <p:spPr>
          <a:xfrm>
            <a:off x="288000" y="2706317"/>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en-US" sz="3600" kern="0" dirty="0">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8957376E-348E-42AE-A394-9FA8A282E1E0}"/>
              </a:ext>
            </a:extLst>
          </p:cNvPr>
          <p:cNvPicPr>
            <a:picLocks noChangeAspect="1"/>
          </p:cNvPicPr>
          <p:nvPr userDrawn="1"/>
        </p:nvPicPr>
        <p:blipFill>
          <a:blip r:embed="rId2"/>
          <a:stretch>
            <a:fillRect/>
          </a:stretch>
        </p:blipFill>
        <p:spPr>
          <a:xfrm>
            <a:off x="9949255" y="6217668"/>
            <a:ext cx="1963635" cy="360000"/>
          </a:xfrm>
          <a:prstGeom prst="rect">
            <a:avLst/>
          </a:prstGeom>
        </p:spPr>
      </p:pic>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6" pos="5597"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19" name="Copyright information English"/>
          <p:cNvSpPr txBox="1"/>
          <p:nvPr userDrawn="1"/>
        </p:nvSpPr>
        <p:spPr bwMode="black">
          <a:xfrm>
            <a:off x="50323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a:t>© 2018 SAP SE or an SAP affiliate company. All rights reserved.</a:t>
            </a:r>
            <a:endParaRPr lang="en-US"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pic>
        <p:nvPicPr>
          <p:cNvPr id="18" name="Linkedin icon with link">
            <a:hlinkClick r:id="rId5"/>
          </p:cNvPr>
          <p:cNvPicPr>
            <a:picLocks noChangeAspect="1"/>
          </p:cNvPicPr>
          <p:nvPr userDrawn="1"/>
        </p:nvPicPr>
        <p:blipFill>
          <a:blip r:embed="rId6"/>
          <a:stretch>
            <a:fillRect/>
          </a:stretch>
        </p:blipFill>
        <p:spPr>
          <a:xfrm>
            <a:off x="2273814" y="1749959"/>
            <a:ext cx="361809" cy="361809"/>
          </a:xfrm>
          <a:prstGeom prst="rect">
            <a:avLst/>
          </a:prstGeom>
        </p:spPr>
      </p:pic>
      <p:pic>
        <p:nvPicPr>
          <p:cNvPr id="20" name="YouTube icon with link">
            <a:hlinkClick r:id="rId7"/>
          </p:cNvPr>
          <p:cNvPicPr>
            <a:picLocks noChangeAspect="1"/>
          </p:cNvPicPr>
          <p:nvPr userDrawn="1"/>
        </p:nvPicPr>
        <p:blipFill>
          <a:blip r:embed="rId8"/>
          <a:stretch>
            <a:fillRect/>
          </a:stretch>
        </p:blipFill>
        <p:spPr>
          <a:xfrm>
            <a:off x="1683278" y="1749063"/>
            <a:ext cx="363600" cy="363600"/>
          </a:xfrm>
          <a:prstGeom prst="rect">
            <a:avLst/>
          </a:prstGeom>
        </p:spPr>
      </p:pic>
      <p:pic>
        <p:nvPicPr>
          <p:cNvPr id="21" name="Twitter icon with link">
            <a:hlinkClick r:id="rId9" tooltip="https://twitter.com/sap"/>
          </p:cNvPr>
          <p:cNvPicPr>
            <a:picLocks noChangeAspect="1"/>
          </p:cNvPicPr>
          <p:nvPr userDrawn="1"/>
        </p:nvPicPr>
        <p:blipFill>
          <a:blip r:embed="rId10"/>
          <a:stretch>
            <a:fillRect/>
          </a:stretch>
        </p:blipFill>
        <p:spPr>
          <a:xfrm>
            <a:off x="1094533" y="1749959"/>
            <a:ext cx="361809" cy="361809"/>
          </a:xfrm>
          <a:prstGeom prst="rect">
            <a:avLst/>
          </a:prstGeom>
        </p:spPr>
      </p:pic>
      <p:pic>
        <p:nvPicPr>
          <p:cNvPr id="22" name="Facebook icon with link">
            <a:hlinkClick r:id="rId11"/>
          </p:cNvPr>
          <p:cNvPicPr>
            <a:picLocks noChangeAspect="1"/>
          </p:cNvPicPr>
          <p:nvPr userDrawn="1"/>
        </p:nvPicPr>
        <p:blipFill>
          <a:blip r:embed="rId12"/>
          <a:stretch>
            <a:fillRect/>
          </a:stretch>
        </p:blipFill>
        <p:spPr>
          <a:xfrm>
            <a:off x="503997" y="1749063"/>
            <a:ext cx="363600" cy="363600"/>
          </a:xfrm>
          <a:prstGeom prst="rect">
            <a:avLst/>
          </a:prstGeom>
        </p:spPr>
      </p:pic>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spTree>
    <p:extLst>
      <p:ext uri="{BB962C8B-B14F-4D97-AF65-F5344CB8AC3E}">
        <p14:creationId xmlns:p14="http://schemas.microsoft.com/office/powerpoint/2010/main" val="451925193"/>
      </p:ext>
    </p:extLst>
  </p:cSld>
  <p:clrMapOvr>
    <a:masterClrMapping/>
  </p:clrMapOvr>
  <p:extLst mod="1">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nd text with image 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6111175" y="252000"/>
            <a:ext cx="6084000"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
        <p:nvSpPr>
          <p:cNvPr id="7" name="Text Placeholder 6"/>
          <p:cNvSpPr>
            <a:spLocks noGrp="1"/>
          </p:cNvSpPr>
          <p:nvPr>
            <p:ph type="body" sz="quarter" idx="11" hasCustomPrompt="1"/>
          </p:nvPr>
        </p:nvSpPr>
        <p:spPr bwMode="gray">
          <a:xfrm>
            <a:off x="503999" y="1620000"/>
            <a:ext cx="5112000" cy="4230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348274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a:t>Divider page</a:t>
            </a:r>
            <a:endParaRPr lang="en-US"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a:t>Divider page</a:t>
            </a:r>
            <a:endParaRPr lang="en-US"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mod="1">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19"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a:p>
        </p:txBody>
      </p:sp>
      <p:sp>
        <p:nvSpPr>
          <p:cNvPr id="11"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a:solidFill>
                  <a:schemeClr val="tx1"/>
                </a:solidFill>
              </a:rPr>
              <a:t>2018 SAP SE or an SAP affiliate company. All rights reserved.  </a:t>
            </a:r>
            <a:r>
              <a:rPr kumimoji="0" lang="en-US" sz="600" b="0" i="0" u="none" kern="0" baseline="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41" r:id="rId3"/>
    <p:sldLayoutId id="2147483765" r:id="rId4"/>
    <p:sldLayoutId id="2147483767" r:id="rId5"/>
    <p:sldLayoutId id="2147483743" r:id="rId6"/>
    <p:sldLayoutId id="2147483774" r:id="rId7"/>
    <p:sldLayoutId id="2147483745" r:id="rId8"/>
    <p:sldLayoutId id="2147483760" r:id="rId9"/>
    <p:sldLayoutId id="2147483768" r:id="rId10"/>
    <p:sldLayoutId id="2147483769" r:id="rId11"/>
    <p:sldLayoutId id="2147483770" r:id="rId12"/>
    <p:sldLayoutId id="2147483744" r:id="rId13"/>
    <p:sldLayoutId id="2147483757" r:id="rId14"/>
    <p:sldLayoutId id="2147483748" r:id="rId15"/>
    <p:sldLayoutId id="2147483762" r:id="rId16"/>
    <p:sldLayoutId id="2147483763" r:id="rId17"/>
    <p:sldLayoutId id="2147483751" r:id="rId18"/>
    <p:sldLayoutId id="2147483753" r:id="rId19"/>
    <p:sldLayoutId id="2147483754" r:id="rId20"/>
    <p:sldLayoutId id="2147483775" r:id="rId21"/>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12factor.net/codebase"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hyperlink" Target="https://blogs.sap.com/?s=SAP+TechEd" TargetMode="External"/><Relationship Id="rId5" Type="http://schemas.openxmlformats.org/officeDocument/2006/relationships/hyperlink" Target="https://www.sap.com/community.html" TargetMode="External"/><Relationship Id="rId4" Type="http://schemas.openxmlformats.org/officeDocument/2006/relationships/hyperlink" Target="http://sapteched.com/online"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www.sap.com/community"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hyperlink" Target="http://www.sap.com/education" TargetMode="External"/><Relationship Id="rId4" Type="http://schemas.openxmlformats.org/officeDocument/2006/relationships/hyperlink" Target="http://www.sap.com/product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1CE4527-49B5-4CD7-963B-6A2FEA5B0F40}"/>
              </a:ext>
            </a:extLst>
          </p:cNvPr>
          <p:cNvPicPr>
            <a:picLocks noGrp="1" noChangeAspect="1"/>
          </p:cNvPicPr>
          <p:nvPr>
            <p:ph type="pic" sz="quarter" idx="12"/>
          </p:nvPr>
        </p:nvPicPr>
        <p:blipFill>
          <a:blip r:embed="rId3"/>
          <a:stretch>
            <a:fillRect/>
          </a:stretch>
        </p:blipFill>
        <p:spPr>
          <a:xfrm>
            <a:off x="502848" y="0"/>
            <a:ext cx="11189480" cy="3430006"/>
          </a:xfrm>
        </p:spPr>
      </p:pic>
      <p:sp>
        <p:nvSpPr>
          <p:cNvPr id="8" name="Presentation Title"/>
          <p:cNvSpPr>
            <a:spLocks noGrp="1"/>
          </p:cNvSpPr>
          <p:nvPr>
            <p:ph type="title"/>
          </p:nvPr>
        </p:nvSpPr>
        <p:spPr bwMode="gray">
          <a:xfrm>
            <a:off x="288000" y="4024430"/>
            <a:ext cx="10899174" cy="997196"/>
          </a:xfrm>
        </p:spPr>
        <p:txBody>
          <a:bodyPr/>
          <a:lstStyle/>
          <a:p>
            <a:r>
              <a:rPr lang="en-US" dirty="0"/>
              <a:t>DAT368 – Python Wrangling</a:t>
            </a:r>
            <a:br>
              <a:rPr lang="en-US" dirty="0"/>
            </a:br>
            <a:r>
              <a:rPr lang="en-US" dirty="0">
                <a:solidFill>
                  <a:schemeClr val="accent1"/>
                </a:solidFill>
              </a:rPr>
              <a:t>for SAP HANA Application Developers</a:t>
            </a:r>
          </a:p>
        </p:txBody>
      </p:sp>
    </p:spTree>
    <p:extLst>
      <p:ext uri="{BB962C8B-B14F-4D97-AF65-F5344CB8AC3E}">
        <p14:creationId xmlns:p14="http://schemas.microsoft.com/office/powerpoint/2010/main" val="4197430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1996A3-CD25-1542-9970-6686796F61C0}"/>
              </a:ext>
            </a:extLst>
          </p:cNvPr>
          <p:cNvSpPr>
            <a:spLocks noGrp="1"/>
          </p:cNvSpPr>
          <p:nvPr>
            <p:ph type="body" sz="quarter" idx="10"/>
          </p:nvPr>
        </p:nvSpPr>
        <p:spPr>
          <a:xfrm>
            <a:off x="503999" y="1620000"/>
            <a:ext cx="11186477" cy="4716000"/>
          </a:xfrm>
        </p:spPr>
        <p:txBody>
          <a:bodyPr>
            <a:normAutofit/>
          </a:bodyPr>
          <a:lstStyle/>
          <a:p>
            <a:r>
              <a:rPr lang="en-US" dirty="0"/>
              <a:t>All the rage (at least for machine learning)</a:t>
            </a:r>
          </a:p>
          <a:p>
            <a:r>
              <a:rPr lang="en-US" dirty="0"/>
              <a:t>Existing Code (porting destroys prior confidence)</a:t>
            </a:r>
          </a:p>
          <a:p>
            <a:r>
              <a:rPr lang="en-US" dirty="0"/>
              <a:t>Appropriateness for Task</a:t>
            </a:r>
          </a:p>
          <a:p>
            <a:pPr lvl="1"/>
            <a:r>
              <a:rPr lang="en-US" dirty="0"/>
              <a:t>Want to work with images — numpy, opencv, scikit </a:t>
            </a:r>
          </a:p>
          <a:p>
            <a:pPr lvl="1"/>
            <a:r>
              <a:rPr lang="en-US" dirty="0"/>
              <a:t>Want to work in text — nltk, numpy, scikit </a:t>
            </a:r>
          </a:p>
          <a:p>
            <a:pPr lvl="1"/>
            <a:r>
              <a:rPr lang="en-US" dirty="0"/>
              <a:t>Want to work in audio — librosa </a:t>
            </a:r>
          </a:p>
          <a:p>
            <a:pPr lvl="1"/>
            <a:r>
              <a:rPr lang="en-US" dirty="0"/>
              <a:t>Want to solve machine learning problem — pandas, scikit </a:t>
            </a:r>
          </a:p>
          <a:p>
            <a:pPr lvl="1"/>
            <a:r>
              <a:rPr lang="en-US" dirty="0"/>
              <a:t>Want to see the data clearly — matplotlib, seaborn, scikit </a:t>
            </a:r>
          </a:p>
          <a:p>
            <a:pPr lvl="1"/>
            <a:r>
              <a:rPr lang="en-US" dirty="0"/>
              <a:t>Want to use deep learning — tensorflow, pytorch </a:t>
            </a:r>
          </a:p>
          <a:p>
            <a:pPr lvl="1"/>
            <a:r>
              <a:rPr lang="en-US" dirty="0"/>
              <a:t>Want to do scientific computing — scipy </a:t>
            </a:r>
          </a:p>
          <a:p>
            <a:pPr lvl="1"/>
            <a:r>
              <a:rPr lang="en-US" dirty="0"/>
              <a:t>Want to integrate web applications — Django </a:t>
            </a:r>
          </a:p>
          <a:p>
            <a:endParaRPr lang="en-US" dirty="0"/>
          </a:p>
          <a:p>
            <a:endParaRPr lang="en-US" dirty="0"/>
          </a:p>
        </p:txBody>
      </p:sp>
      <p:sp>
        <p:nvSpPr>
          <p:cNvPr id="3" name="Title 2">
            <a:extLst>
              <a:ext uri="{FF2B5EF4-FFF2-40B4-BE49-F238E27FC236}">
                <a16:creationId xmlns:a16="http://schemas.microsoft.com/office/drawing/2014/main" id="{7696B173-B1B0-5744-A9B9-7D8CFE9374C6}"/>
              </a:ext>
            </a:extLst>
          </p:cNvPr>
          <p:cNvSpPr>
            <a:spLocks noGrp="1"/>
          </p:cNvSpPr>
          <p:nvPr>
            <p:ph type="title"/>
          </p:nvPr>
        </p:nvSpPr>
        <p:spPr/>
        <p:txBody>
          <a:bodyPr/>
          <a:lstStyle/>
          <a:p>
            <a:r>
              <a:rPr lang="en-US" dirty="0"/>
              <a:t>Why Python?</a:t>
            </a:r>
          </a:p>
        </p:txBody>
      </p:sp>
    </p:spTree>
    <p:extLst>
      <p:ext uri="{BB962C8B-B14F-4D97-AF65-F5344CB8AC3E}">
        <p14:creationId xmlns:p14="http://schemas.microsoft.com/office/powerpoint/2010/main" val="2582455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63B464-E360-7440-AE1E-5CB5A9F75EB6}"/>
              </a:ext>
            </a:extLst>
          </p:cNvPr>
          <p:cNvSpPr>
            <a:spLocks noGrp="1"/>
          </p:cNvSpPr>
          <p:nvPr>
            <p:ph type="body" sz="quarter" idx="10"/>
          </p:nvPr>
        </p:nvSpPr>
        <p:spPr/>
        <p:txBody>
          <a:bodyPr>
            <a:normAutofit/>
          </a:bodyPr>
          <a:lstStyle/>
          <a:p>
            <a:r>
              <a:rPr lang="en-US" i="1" dirty="0"/>
              <a:t>There is only one codebase per app(module), but there will be many deploys of the app. A deploy is a running instance of the app. </a:t>
            </a:r>
            <a:r>
              <a:rPr lang="en-US" dirty="0">
                <a:hlinkClick r:id="rId3"/>
              </a:rPr>
              <a:t>https://12factor.net/codebase</a:t>
            </a:r>
            <a:endParaRPr lang="en-US" dirty="0"/>
          </a:p>
          <a:p>
            <a:endParaRPr lang="en-US" dirty="0"/>
          </a:p>
          <a:p>
            <a:pPr lvl="1"/>
            <a:r>
              <a:rPr lang="en-US" dirty="0"/>
              <a:t>Follow the Single Responsibility Principle (does one task well)</a:t>
            </a:r>
          </a:p>
          <a:p>
            <a:pPr lvl="1"/>
            <a:r>
              <a:rPr lang="en-US" dirty="0"/>
              <a:t>Resilient/Flexible – failure in one service does not impact other services</a:t>
            </a:r>
          </a:p>
          <a:p>
            <a:pPr lvl="1"/>
            <a:r>
              <a:rPr lang="en-US" dirty="0"/>
              <a:t>High scalability – demanding services can be deployed in multiple servers to enhance performance and keep away from other services so that they don’t impact other services. </a:t>
            </a:r>
          </a:p>
          <a:p>
            <a:pPr lvl="1"/>
            <a:r>
              <a:rPr lang="en-US" dirty="0"/>
              <a:t>Easy to enhance – less dependency and easy to change and test</a:t>
            </a:r>
          </a:p>
          <a:p>
            <a:pPr lvl="1"/>
            <a:r>
              <a:rPr lang="en-US" dirty="0"/>
              <a:t>Low impact on other services – being an independent service, this has less chance to impact other services</a:t>
            </a:r>
          </a:p>
          <a:p>
            <a:pPr lvl="1"/>
            <a:r>
              <a:rPr lang="en-US" dirty="0"/>
              <a:t>Easy to understand since they represent the small piece of functionality</a:t>
            </a:r>
          </a:p>
          <a:p>
            <a:pPr lvl="1"/>
            <a:r>
              <a:rPr lang="en-US" dirty="0"/>
              <a:t>Ease of deployment (also flexible to deploy in different environments like cloud or on premis)</a:t>
            </a:r>
          </a:p>
          <a:p>
            <a:pPr lvl="1"/>
            <a:r>
              <a:rPr lang="en-US" dirty="0"/>
              <a:t>Freedom to choose technology – allows you to choose language that is best suited for a particular functionality (Python anyone?)</a:t>
            </a:r>
          </a:p>
          <a:p>
            <a:endParaRPr lang="en-US" dirty="0"/>
          </a:p>
        </p:txBody>
      </p:sp>
      <p:sp>
        <p:nvSpPr>
          <p:cNvPr id="3" name="Title 2">
            <a:extLst>
              <a:ext uri="{FF2B5EF4-FFF2-40B4-BE49-F238E27FC236}">
                <a16:creationId xmlns:a16="http://schemas.microsoft.com/office/drawing/2014/main" id="{46B1B634-E5B2-194A-AE25-3550EA97B894}"/>
              </a:ext>
            </a:extLst>
          </p:cNvPr>
          <p:cNvSpPr>
            <a:spLocks noGrp="1"/>
          </p:cNvSpPr>
          <p:nvPr>
            <p:ph type="title"/>
          </p:nvPr>
        </p:nvSpPr>
        <p:spPr/>
        <p:txBody>
          <a:bodyPr/>
          <a:lstStyle/>
          <a:p>
            <a:r>
              <a:rPr lang="en-US" dirty="0"/>
              <a:t>Why microservices?</a:t>
            </a:r>
          </a:p>
        </p:txBody>
      </p:sp>
    </p:spTree>
    <p:extLst>
      <p:ext uri="{BB962C8B-B14F-4D97-AF65-F5344CB8AC3E}">
        <p14:creationId xmlns:p14="http://schemas.microsoft.com/office/powerpoint/2010/main" val="267919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39EFBF-AAAB-7B48-BE1B-2368E39EB584}"/>
              </a:ext>
            </a:extLst>
          </p:cNvPr>
          <p:cNvSpPr>
            <a:spLocks noGrp="1"/>
          </p:cNvSpPr>
          <p:nvPr>
            <p:ph type="title"/>
          </p:nvPr>
        </p:nvSpPr>
        <p:spPr/>
        <p:txBody>
          <a:bodyPr/>
          <a:lstStyle/>
          <a:p>
            <a:r>
              <a:rPr lang="en-US" dirty="0"/>
              <a:t>Why (what is) an MTA?</a:t>
            </a:r>
          </a:p>
        </p:txBody>
      </p:sp>
      <p:sp>
        <p:nvSpPr>
          <p:cNvPr id="5" name="Text Placeholder 1">
            <a:extLst>
              <a:ext uri="{FF2B5EF4-FFF2-40B4-BE49-F238E27FC236}">
                <a16:creationId xmlns:a16="http://schemas.microsoft.com/office/drawing/2014/main" id="{80D330D8-9897-BD4C-9A4B-075538E5531D}"/>
              </a:ext>
            </a:extLst>
          </p:cNvPr>
          <p:cNvSpPr>
            <a:spLocks noGrp="1"/>
          </p:cNvSpPr>
          <p:nvPr>
            <p:ph type="body" sz="quarter" idx="10"/>
          </p:nvPr>
        </p:nvSpPr>
        <p:spPr/>
        <p:txBody>
          <a:bodyPr/>
          <a:lstStyle/>
          <a:p>
            <a:r>
              <a:rPr lang="en-US" dirty="0"/>
              <a:t>SAP has built upon microservices the concept of a Multi-Target Application or MTA.</a:t>
            </a:r>
          </a:p>
          <a:p>
            <a:r>
              <a:rPr lang="en-US" dirty="0"/>
              <a:t>The MTA specification addresses this life-cycle and orchestration complexity of continuous deployment for cloud and on-premise platforms. We use the following definition:</a:t>
            </a:r>
          </a:p>
          <a:p>
            <a:r>
              <a:rPr lang="en-US" i="1" dirty="0"/>
              <a:t>A multi-target application (MTA) is comprised of multiple parts (“modules”), created with different technologies and deployed to different targets, but with a </a:t>
            </a:r>
            <a:r>
              <a:rPr lang="en-US" b="1" i="1" dirty="0"/>
              <a:t>single, common lifecycle</a:t>
            </a:r>
            <a:r>
              <a:rPr lang="en-US" i="1" dirty="0"/>
              <a:t>.</a:t>
            </a:r>
            <a:endParaRPr lang="en-US" dirty="0"/>
          </a:p>
          <a:p>
            <a:r>
              <a:rPr lang="en-US" dirty="0"/>
              <a:t>The MTA addresses the deployment challenges by isolating the developer from target-specific native tools (like XS push), via a formal target-independent </a:t>
            </a:r>
            <a:r>
              <a:rPr lang="en-US" b="1" dirty="0"/>
              <a:t>application model. </a:t>
            </a:r>
            <a:r>
              <a:rPr lang="en-US" dirty="0"/>
              <a:t>Developers describe the modules of the application, the interdependencies on other modules, MTAs and (micro) services, and required and exposed interfaces. An MTA-aware application lifecycle management framework validates, orchestrates and automates the MTA deployment on premise and on cloud platforms.</a:t>
            </a:r>
          </a:p>
          <a:p>
            <a:endParaRPr lang="en-US" dirty="0"/>
          </a:p>
        </p:txBody>
      </p:sp>
    </p:spTree>
    <p:extLst>
      <p:ext uri="{BB962C8B-B14F-4D97-AF65-F5344CB8AC3E}">
        <p14:creationId xmlns:p14="http://schemas.microsoft.com/office/powerpoint/2010/main" val="2734574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Picture Placeholder 5"/>
          <p:cNvSpPr>
            <a:spLocks noGrp="1"/>
          </p:cNvSpPr>
          <p:nvPr>
            <p:ph type="pic" sz="quarter" idx="10"/>
          </p:nvPr>
        </p:nvSpPr>
        <p:spPr>
          <a:xfrm>
            <a:off x="6111175" y="252000"/>
            <a:ext cx="6084000" cy="6606000"/>
          </a:xfrm>
        </p:spPr>
      </p:sp>
      <p:sp>
        <p:nvSpPr>
          <p:cNvPr id="4" name="Text Placeholder 3"/>
          <p:cNvSpPr>
            <a:spLocks noGrp="1"/>
          </p:cNvSpPr>
          <p:nvPr>
            <p:ph type="body" sz="quarter" idx="11"/>
          </p:nvPr>
        </p:nvSpPr>
        <p:spPr>
          <a:xfrm>
            <a:off x="503998" y="1620000"/>
            <a:ext cx="5465001" cy="4564900"/>
          </a:xfrm>
        </p:spPr>
        <p:txBody>
          <a:bodyPr/>
          <a:lstStyle/>
          <a:p>
            <a:pPr lvl="0"/>
            <a:r>
              <a:rPr lang="en-US" dirty="0"/>
              <a:t>Isolation is provided by run-time</a:t>
            </a:r>
          </a:p>
          <a:p>
            <a:pPr lvl="0"/>
            <a:endParaRPr lang="en-US" dirty="0"/>
          </a:p>
          <a:p>
            <a:pPr lvl="1"/>
            <a:r>
              <a:rPr lang="en-US" dirty="0"/>
              <a:t>Combined with a specific buildpack that </a:t>
            </a:r>
            <a:br>
              <a:rPr lang="en-US" dirty="0"/>
            </a:br>
            <a:r>
              <a:rPr lang="en-US" dirty="0"/>
              <a:t>completes the execution environment</a:t>
            </a:r>
          </a:p>
          <a:p>
            <a:pPr lvl="1"/>
            <a:endParaRPr lang="en-US" dirty="0"/>
          </a:p>
          <a:p>
            <a:pPr lvl="1"/>
            <a:r>
              <a:rPr lang="en-US" dirty="0"/>
              <a:t>Can be started/stopped/scaled</a:t>
            </a:r>
          </a:p>
          <a:p>
            <a:pPr lvl="1"/>
            <a:endParaRPr lang="en-US" dirty="0"/>
          </a:p>
          <a:p>
            <a:pPr lvl="1"/>
            <a:r>
              <a:rPr lang="en-US" dirty="0"/>
              <a:t>Does work appropriate to language being used to implement it (in our case, python)</a:t>
            </a:r>
          </a:p>
          <a:p>
            <a:pPr lvl="2"/>
            <a:endParaRPr lang="en-US" dirty="0"/>
          </a:p>
        </p:txBody>
      </p:sp>
      <p:sp>
        <p:nvSpPr>
          <p:cNvPr id="2" name="Title 1"/>
          <p:cNvSpPr>
            <a:spLocks noGrp="1"/>
          </p:cNvSpPr>
          <p:nvPr>
            <p:ph type="title"/>
          </p:nvPr>
        </p:nvSpPr>
        <p:spPr/>
        <p:txBody>
          <a:bodyPr/>
          <a:lstStyle/>
          <a:p>
            <a:r>
              <a:rPr lang="en-US" dirty="0"/>
              <a:t>Why (what is) an MTA? (continued)</a:t>
            </a:r>
          </a:p>
        </p:txBody>
      </p:sp>
      <p:grpSp>
        <p:nvGrpSpPr>
          <p:cNvPr id="5" name="Group 4"/>
          <p:cNvGrpSpPr/>
          <p:nvPr/>
        </p:nvGrpSpPr>
        <p:grpSpPr>
          <a:xfrm>
            <a:off x="6464173" y="973075"/>
            <a:ext cx="5704210" cy="4660216"/>
            <a:chOff x="5575615" y="1268801"/>
            <a:chExt cx="6298635" cy="5145848"/>
          </a:xfrm>
        </p:grpSpPr>
        <p:grpSp>
          <p:nvGrpSpPr>
            <p:cNvPr id="7" name="Group 6"/>
            <p:cNvGrpSpPr/>
            <p:nvPr/>
          </p:nvGrpSpPr>
          <p:grpSpPr>
            <a:xfrm>
              <a:off x="10425323" y="3934355"/>
              <a:ext cx="791259" cy="1045536"/>
              <a:chOff x="7049630" y="3933037"/>
              <a:chExt cx="791259" cy="1045536"/>
            </a:xfrm>
          </p:grpSpPr>
          <p:sp>
            <p:nvSpPr>
              <p:cNvPr id="92" name="Rectangle 91"/>
              <p:cNvSpPr/>
              <p:nvPr/>
            </p:nvSpPr>
            <p:spPr bwMode="gray">
              <a:xfrm>
                <a:off x="7049630" y="4265906"/>
                <a:ext cx="791259" cy="712667"/>
              </a:xfrm>
              <a:prstGeom prst="rect">
                <a:avLst/>
              </a:prstGeom>
              <a:solidFill>
                <a:schemeClr val="bg1"/>
              </a:solidFill>
              <a:ln w="25400" algn="ctr">
                <a:solidFill>
                  <a:schemeClr val="tx1"/>
                </a:solidFill>
                <a:miter lim="800000"/>
                <a:headEnd/>
                <a:tailEnd/>
              </a:ln>
            </p:spPr>
            <p:txBody>
              <a:bodyPr lIns="90000" tIns="72000" rIns="90000" bIns="72000" rtlCol="0" anchor="ctr">
                <a:normAutofit/>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Python</a:t>
                </a:r>
              </a:p>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Module</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93" name="Triangle 92"/>
              <p:cNvSpPr/>
              <p:nvPr/>
            </p:nvSpPr>
            <p:spPr bwMode="gray">
              <a:xfrm rot="10800000">
                <a:off x="7557110" y="4121150"/>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94" name="TextBox 93"/>
              <p:cNvSpPr txBox="1"/>
              <p:nvPr/>
            </p:nvSpPr>
            <p:spPr>
              <a:xfrm>
                <a:off x="7551793" y="3981993"/>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95" name="Straight Connector 94"/>
              <p:cNvCxnSpPr/>
              <p:nvPr/>
            </p:nvCxnSpPr>
            <p:spPr>
              <a:xfrm>
                <a:off x="7445260" y="3933037"/>
                <a:ext cx="882" cy="32358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6" name="Oval 95"/>
              <p:cNvSpPr/>
              <p:nvPr/>
            </p:nvSpPr>
            <p:spPr bwMode="gray">
              <a:xfrm>
                <a:off x="7377908" y="4025391"/>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8" name="Group 7"/>
            <p:cNvGrpSpPr/>
            <p:nvPr/>
          </p:nvGrpSpPr>
          <p:grpSpPr>
            <a:xfrm>
              <a:off x="9582849" y="3938928"/>
              <a:ext cx="791259" cy="1045536"/>
              <a:chOff x="7049630" y="3933037"/>
              <a:chExt cx="791259" cy="1045536"/>
            </a:xfrm>
          </p:grpSpPr>
          <p:sp>
            <p:nvSpPr>
              <p:cNvPr id="87" name="Rectangle 86"/>
              <p:cNvSpPr/>
              <p:nvPr/>
            </p:nvSpPr>
            <p:spPr bwMode="gray">
              <a:xfrm>
                <a:off x="7049630" y="4265906"/>
                <a:ext cx="791259" cy="712667"/>
              </a:xfrm>
              <a:prstGeom prst="rect">
                <a:avLst/>
              </a:prstGeom>
              <a:solidFill>
                <a:schemeClr val="bg1"/>
              </a:solidFill>
              <a:ln w="25400" algn="ctr">
                <a:solidFill>
                  <a:schemeClr val="tx1"/>
                </a:solidFill>
                <a:miter lim="800000"/>
                <a:headEnd/>
                <a:tailEnd/>
              </a:ln>
            </p:spPr>
            <p:txBody>
              <a:bodyPr lIns="90000" tIns="72000" rIns="90000" bIns="72000" rtlCol="0" anchor="ctr">
                <a:normAutofit/>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PHP</a:t>
                </a:r>
              </a:p>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Module</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88" name="Triangle 87"/>
              <p:cNvSpPr/>
              <p:nvPr/>
            </p:nvSpPr>
            <p:spPr bwMode="gray">
              <a:xfrm rot="10800000">
                <a:off x="7557110" y="4121150"/>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89" name="TextBox 88"/>
              <p:cNvSpPr txBox="1"/>
              <p:nvPr/>
            </p:nvSpPr>
            <p:spPr>
              <a:xfrm>
                <a:off x="7551793" y="3981993"/>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90" name="Straight Connector 89"/>
              <p:cNvCxnSpPr/>
              <p:nvPr/>
            </p:nvCxnSpPr>
            <p:spPr>
              <a:xfrm>
                <a:off x="7445260" y="3933037"/>
                <a:ext cx="882" cy="32358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Oval 90"/>
              <p:cNvSpPr/>
              <p:nvPr/>
            </p:nvSpPr>
            <p:spPr bwMode="gray">
              <a:xfrm>
                <a:off x="7377908" y="4025391"/>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9" name="Group 8"/>
            <p:cNvGrpSpPr/>
            <p:nvPr/>
          </p:nvGrpSpPr>
          <p:grpSpPr>
            <a:xfrm>
              <a:off x="5575615" y="3166997"/>
              <a:ext cx="5843499" cy="2107905"/>
              <a:chOff x="2282723" y="3638170"/>
              <a:chExt cx="5692877" cy="2048321"/>
            </a:xfrm>
          </p:grpSpPr>
          <p:sp>
            <p:nvSpPr>
              <p:cNvPr id="84" name="Rectangle 83"/>
              <p:cNvSpPr/>
              <p:nvPr/>
            </p:nvSpPr>
            <p:spPr bwMode="gray">
              <a:xfrm>
                <a:off x="2282723" y="3638170"/>
                <a:ext cx="5692877" cy="2048321"/>
              </a:xfrm>
              <a:prstGeom prst="rect">
                <a:avLst/>
              </a:prstGeom>
              <a:solidFill>
                <a:schemeClr val="bg1"/>
              </a:solidFill>
              <a:ln w="25400" algn="ctr">
                <a:solidFill>
                  <a:schemeClr val="tx1"/>
                </a:solidFill>
                <a:miter lim="800000"/>
                <a:headEnd/>
                <a:tailEnd/>
              </a:ln>
            </p:spPr>
            <p:txBody>
              <a:bodyPr lIns="45720" tIns="45720" rIns="91440" bIns="72000" rtlCol="0" anchor="t" anchorCtr="0">
                <a:noAutofit/>
              </a:bodyPr>
              <a:lstStyle/>
              <a:p>
                <a:pPr marR="0" defTabSz="914400" eaLnBrk="1" fontAlgn="base" latinLnBrk="0" hangingPunct="1">
                  <a:lnSpc>
                    <a:spcPct val="100000"/>
                  </a:lnSpc>
                  <a:spcBef>
                    <a:spcPct val="50000"/>
                  </a:spcBef>
                  <a:spcAft>
                    <a:spcPct val="0"/>
                  </a:spcAft>
                  <a:buClr>
                    <a:srgbClr val="F0AB00"/>
                  </a:buClr>
                  <a:buSzPct val="80000"/>
                  <a:tabLst/>
                </a:pPr>
                <a:r>
                  <a:rPr lang="en-US" sz="1000" kern="0" dirty="0">
                    <a:ea typeface="Arial Unicode MS" pitchFamily="34" charset="-128"/>
                    <a:cs typeface="Arial Unicode MS" pitchFamily="34" charset="-128"/>
                  </a:rPr>
                  <a:t>Execution Agent / Runtime (Docker)</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85" name="Rectangle 84"/>
              <p:cNvSpPr/>
              <p:nvPr/>
            </p:nvSpPr>
            <p:spPr bwMode="gray">
              <a:xfrm>
                <a:off x="2410030" y="3868345"/>
                <a:ext cx="5463970" cy="1703574"/>
              </a:xfrm>
              <a:prstGeom prst="rect">
                <a:avLst/>
              </a:prstGeom>
              <a:solidFill>
                <a:schemeClr val="bg1">
                  <a:lumMod val="95000"/>
                </a:schemeClr>
              </a:solidFill>
              <a:ln w="25400" algn="ctr">
                <a:solidFill>
                  <a:schemeClr val="tx1"/>
                </a:solidFill>
                <a:miter lim="800000"/>
                <a:headEnd/>
                <a:tailEnd/>
              </a:ln>
            </p:spPr>
            <p:txBody>
              <a:bodyPr lIns="45720" tIns="45720" rIns="91440" bIns="72000" rtlCol="0" anchor="t" anchorCtr="0">
                <a:noAutofit/>
              </a:bodyPr>
              <a:lstStyle/>
              <a:p>
                <a:pPr marR="0"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Multi Target Application (MTA)</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86" name="Rectangle 85"/>
              <p:cNvSpPr/>
              <p:nvPr/>
            </p:nvSpPr>
            <p:spPr bwMode="gray">
              <a:xfrm>
                <a:off x="2524330" y="4115355"/>
                <a:ext cx="5243604" cy="266145"/>
              </a:xfrm>
              <a:prstGeom prst="rect">
                <a:avLst/>
              </a:prstGeom>
              <a:solidFill>
                <a:schemeClr val="bg1"/>
              </a:solidFill>
              <a:ln w="25400" algn="ctr">
                <a:solidFill>
                  <a:schemeClr val="tx1"/>
                </a:solidFill>
                <a:miter lim="800000"/>
                <a:headEnd/>
                <a:tailEnd/>
              </a:ln>
            </p:spPr>
            <p:txBody>
              <a:bodyPr lIns="90000" tIns="72000" rIns="90000" bIns="72000" rtlCol="0" anchor="ctr">
                <a:noAutofit/>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Application Router Module</a:t>
                </a:r>
                <a:r>
                  <a:rPr lang="en-US" sz="1200" kern="0" dirty="0">
                    <a:ea typeface="Arial Unicode MS" pitchFamily="34" charset="-128"/>
                    <a:cs typeface="Arial Unicode MS" pitchFamily="34" charset="-128"/>
                  </a:rPr>
                  <a:t> (NodeJS)</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10" name="Rectangle 9"/>
            <p:cNvSpPr/>
            <p:nvPr/>
          </p:nvSpPr>
          <p:spPr bwMode="gray">
            <a:xfrm>
              <a:off x="5575616" y="5668355"/>
              <a:ext cx="6182885" cy="746294"/>
            </a:xfrm>
            <a:prstGeom prst="rect">
              <a:avLst/>
            </a:prstGeom>
            <a:solidFill>
              <a:schemeClr val="bg1">
                <a:lumMod val="95000"/>
              </a:schemeClr>
            </a:solidFill>
            <a:ln w="25400" algn="ctr">
              <a:solidFill>
                <a:schemeClr val="tx1"/>
              </a:solidFill>
              <a:miter lim="800000"/>
              <a:headEnd/>
              <a:tailEnd/>
            </a:ln>
          </p:spPr>
          <p:txBody>
            <a:bodyPr lIns="45720" tIns="45720" rIns="91440" bIns="72000" rtlCol="0" anchor="t" anchorCtr="0">
              <a:noAutofit/>
            </a:bodyPr>
            <a:lstStyle/>
            <a:p>
              <a:pPr marR="0" defTabSz="914400" eaLnBrk="1" fontAlgn="base" latinLnBrk="0" hangingPunct="1">
                <a:lnSpc>
                  <a:spcPct val="100000"/>
                </a:lnSpc>
                <a:spcBef>
                  <a:spcPct val="50000"/>
                </a:spcBef>
                <a:spcAft>
                  <a:spcPct val="0"/>
                </a:spcAft>
                <a:buClr>
                  <a:srgbClr val="F0AB00"/>
                </a:buClr>
                <a:buSzPct val="80000"/>
                <a:tabLst/>
              </a:pPr>
              <a:r>
                <a:rPr lang="en-US" sz="1000" kern="0" dirty="0">
                  <a:ea typeface="Arial Unicode MS" pitchFamily="34" charset="-128"/>
                  <a:cs typeface="Arial Unicode MS" pitchFamily="34" charset="-128"/>
                </a:rPr>
                <a:t>Services</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1" name="Group 10"/>
            <p:cNvGrpSpPr/>
            <p:nvPr/>
          </p:nvGrpSpPr>
          <p:grpSpPr>
            <a:xfrm>
              <a:off x="7917905" y="1268801"/>
              <a:ext cx="749466" cy="1077235"/>
              <a:chOff x="2120900" y="1784082"/>
              <a:chExt cx="3238500" cy="4654818"/>
            </a:xfrm>
          </p:grpSpPr>
          <p:sp>
            <p:nvSpPr>
              <p:cNvPr id="70" name="Rectangle 69"/>
              <p:cNvSpPr/>
              <p:nvPr/>
            </p:nvSpPr>
            <p:spPr bwMode="gray">
              <a:xfrm>
                <a:off x="2425700" y="1784082"/>
                <a:ext cx="2933700" cy="4305300"/>
              </a:xfrm>
              <a:prstGeom prst="rect">
                <a:avLst/>
              </a:prstGeom>
              <a:solidFill>
                <a:schemeClr val="bg1">
                  <a:lumMod val="95000"/>
                </a:schemeClr>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1" name="Rectangle 70"/>
              <p:cNvSpPr/>
              <p:nvPr/>
            </p:nvSpPr>
            <p:spPr bwMode="gray">
              <a:xfrm>
                <a:off x="2120900" y="2133600"/>
                <a:ext cx="2933700" cy="4305300"/>
              </a:xfrm>
              <a:prstGeom prst="rect">
                <a:avLst/>
              </a:prstGeom>
              <a:solidFill>
                <a:schemeClr val="bg1">
                  <a:lumMod val="95000"/>
                </a:schemeClr>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72" name="Group 71"/>
              <p:cNvGrpSpPr/>
              <p:nvPr/>
            </p:nvGrpSpPr>
            <p:grpSpPr>
              <a:xfrm>
                <a:off x="2882900" y="2552700"/>
                <a:ext cx="1282700" cy="2099507"/>
                <a:chOff x="2819400" y="2730500"/>
                <a:chExt cx="1409700" cy="2273300"/>
              </a:xfrm>
            </p:grpSpPr>
            <p:sp>
              <p:nvSpPr>
                <p:cNvPr id="77" name="Rectangle 76"/>
                <p:cNvSpPr/>
                <p:nvPr/>
              </p:nvSpPr>
              <p:spPr bwMode="gray">
                <a:xfrm>
                  <a:off x="2819400" y="2730500"/>
                  <a:ext cx="1409700" cy="2273300"/>
                </a:xfrm>
                <a:prstGeom prst="rect">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8" name="Oval 77"/>
                <p:cNvSpPr/>
                <p:nvPr/>
              </p:nvSpPr>
              <p:spPr bwMode="gray">
                <a:xfrm>
                  <a:off x="3251200" y="2984500"/>
                  <a:ext cx="520700" cy="469900"/>
                </a:xfrm>
                <a:prstGeom prst="ellipse">
                  <a:avLst/>
                </a:prstGeom>
                <a:no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cxnSp>
              <p:nvCxnSpPr>
                <p:cNvPr id="79" name="Straight Connector 78"/>
                <p:cNvCxnSpPr>
                  <a:stCxn id="53" idx="4"/>
                </p:cNvCxnSpPr>
                <p:nvPr/>
              </p:nvCxnSpPr>
              <p:spPr>
                <a:xfrm flipH="1">
                  <a:off x="3505200" y="3454400"/>
                  <a:ext cx="6350" cy="7747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3511550" y="4229100"/>
                  <a:ext cx="349250" cy="4699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3043238" y="4229100"/>
                  <a:ext cx="468312" cy="4699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3511550" y="3498212"/>
                  <a:ext cx="461962" cy="2120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3043238" y="3498212"/>
                  <a:ext cx="438943" cy="2120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3" name="Straight Connector 72"/>
              <p:cNvCxnSpPr/>
              <p:nvPr/>
            </p:nvCxnSpPr>
            <p:spPr>
              <a:xfrm flipH="1">
                <a:off x="3479621" y="4650561"/>
                <a:ext cx="12700" cy="269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bwMode="gray">
              <a:xfrm>
                <a:off x="2336800" y="5597408"/>
                <a:ext cx="2514600" cy="600192"/>
              </a:xfrm>
              <a:prstGeom prst="rect">
                <a:avLst/>
              </a:prstGeom>
              <a:solidFill>
                <a:schemeClr val="bg1"/>
              </a:solidFill>
              <a:ln w="25400" algn="ctr">
                <a:solidFill>
                  <a:schemeClr val="tx1"/>
                </a:solidFill>
                <a:miter lim="800000"/>
                <a:headEnd/>
                <a:tailEnd/>
              </a:ln>
            </p:spPr>
            <p:txBody>
              <a:bodyPr lIns="90000" tIns="72000" rIns="90000" bIns="72000" rtlCol="0" anchor="ctr">
                <a:noAutofit/>
              </a:bodyPr>
              <a:lstStyle/>
              <a:p>
                <a:pPr marR="0" algn="ctr" defTabSz="914400" eaLnBrk="1" fontAlgn="base" latinLnBrk="0" hangingPunct="1">
                  <a:lnSpc>
                    <a:spcPct val="100000"/>
                  </a:lnSpc>
                  <a:spcBef>
                    <a:spcPct val="50000"/>
                  </a:spcBef>
                  <a:spcAft>
                    <a:spcPct val="0"/>
                  </a:spcAft>
                  <a:buClr>
                    <a:srgbClr val="F0AB00"/>
                  </a:buClr>
                  <a:buSzPct val="80000"/>
                  <a:tabLst/>
                </a:pPr>
                <a:r>
                  <a:rPr lang="en-US" sz="500" b="1" kern="0" dirty="0">
                    <a:ea typeface="Arial Unicode MS" pitchFamily="34" charset="-128"/>
                    <a:cs typeface="Arial Unicode MS" pitchFamily="34" charset="-128"/>
                  </a:rPr>
                  <a:t>BROWSER</a:t>
                </a:r>
                <a:endParaRPr kumimoji="0" lang="en-US" sz="500" b="1" u="none" strike="noStrike" kern="0" cap="none" spc="0" normalizeH="0" noProof="0" dirty="0">
                  <a:ln>
                    <a:noFill/>
                  </a:ln>
                  <a:effectLst/>
                  <a:uLnTx/>
                  <a:uFillTx/>
                  <a:ea typeface="Arial Unicode MS" pitchFamily="34" charset="-128"/>
                  <a:cs typeface="Arial Unicode MS" pitchFamily="34" charset="-128"/>
                </a:endParaRPr>
              </a:p>
            </p:txBody>
          </p:sp>
          <p:cxnSp>
            <p:nvCxnSpPr>
              <p:cNvPr id="75" name="Straight Connector 74"/>
              <p:cNvCxnSpPr/>
              <p:nvPr/>
            </p:nvCxnSpPr>
            <p:spPr>
              <a:xfrm flipH="1">
                <a:off x="3469480" y="5292608"/>
                <a:ext cx="12700" cy="26999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bwMode="gray">
              <a:xfrm>
                <a:off x="3223815" y="4898908"/>
                <a:ext cx="491331" cy="457200"/>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12" name="Rectangle 11"/>
            <p:cNvSpPr/>
            <p:nvPr/>
          </p:nvSpPr>
          <p:spPr bwMode="gray">
            <a:xfrm>
              <a:off x="5575615" y="2599741"/>
              <a:ext cx="6182886" cy="325191"/>
            </a:xfrm>
            <a:prstGeom prst="rect">
              <a:avLst/>
            </a:prstGeom>
            <a:solidFill>
              <a:schemeClr val="bg1"/>
            </a:solidFill>
            <a:ln w="25400" algn="ctr">
              <a:solidFill>
                <a:schemeClr val="tx1"/>
              </a:solidFill>
              <a:miter lim="800000"/>
              <a:headEnd/>
              <a:tailEnd/>
            </a:ln>
          </p:spPr>
          <p:txBody>
            <a:bodyPr lIns="90000" tIns="72000" rIns="90000" bIns="72000" rtlCol="0" anchor="ctr">
              <a:normAutofit fontScale="55000" lnSpcReduction="20000"/>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2000" b="0" i="0" u="none" strike="noStrike" kern="0" cap="none" spc="0" normalizeH="0" baseline="0" noProof="0" dirty="0">
                  <a:ln>
                    <a:noFill/>
                  </a:ln>
                  <a:effectLst/>
                  <a:uLnTx/>
                  <a:uFillTx/>
                  <a:ea typeface="Arial Unicode MS" pitchFamily="34" charset="-128"/>
                  <a:cs typeface="Arial Unicode MS" pitchFamily="34" charset="-128"/>
                </a:rPr>
                <a:t>On Premise System or Multi-Tennant</a:t>
              </a:r>
              <a:r>
                <a:rPr kumimoji="0" lang="en-US" sz="2000" b="0" i="0" u="none" strike="noStrike" kern="0" cap="none" spc="0" normalizeH="0" noProof="0" dirty="0">
                  <a:ln>
                    <a:noFill/>
                  </a:ln>
                  <a:effectLst/>
                  <a:uLnTx/>
                  <a:uFillTx/>
                  <a:ea typeface="Arial Unicode MS" pitchFamily="34" charset="-128"/>
                  <a:cs typeface="Arial Unicode MS" pitchFamily="34" charset="-128"/>
                </a:rPr>
                <a:t> </a:t>
              </a:r>
              <a:r>
                <a:rPr lang="en-US" sz="2000" kern="0" dirty="0">
                  <a:ea typeface="Arial Unicode MS" pitchFamily="34" charset="-128"/>
                  <a:cs typeface="Arial Unicode MS" pitchFamily="34" charset="-128"/>
                </a:rPr>
                <a:t>Platform Router</a:t>
              </a: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3" name="Terminator 58"/>
            <p:cNvSpPr/>
            <p:nvPr/>
          </p:nvSpPr>
          <p:spPr bwMode="gray">
            <a:xfrm>
              <a:off x="5876754" y="4417788"/>
              <a:ext cx="1067841" cy="377876"/>
            </a:xfrm>
            <a:custGeom>
              <a:avLst/>
              <a:gdLst>
                <a:gd name="connsiteX0" fmla="*/ 3475 w 21600"/>
                <a:gd name="connsiteY0" fmla="*/ 0 h 21600"/>
                <a:gd name="connsiteX1" fmla="*/ 18125 w 21600"/>
                <a:gd name="connsiteY1" fmla="*/ 0 h 21600"/>
                <a:gd name="connsiteX2" fmla="*/ 21600 w 21600"/>
                <a:gd name="connsiteY2" fmla="*/ 10800 h 21600"/>
                <a:gd name="connsiteX3" fmla="*/ 18125 w 21600"/>
                <a:gd name="connsiteY3" fmla="*/ 21600 h 21600"/>
                <a:gd name="connsiteX4" fmla="*/ 3475 w 21600"/>
                <a:gd name="connsiteY4" fmla="*/ 21600 h 21600"/>
                <a:gd name="connsiteX5" fmla="*/ 0 w 21600"/>
                <a:gd name="connsiteY5" fmla="*/ 10800 h 21600"/>
                <a:gd name="connsiteX6" fmla="*/ 3475 w 21600"/>
                <a:gd name="connsiteY6" fmla="*/ 0 h 21600"/>
                <a:gd name="connsiteX0" fmla="*/ 3475 w 22623"/>
                <a:gd name="connsiteY0" fmla="*/ 0 h 21600"/>
                <a:gd name="connsiteX1" fmla="*/ 18125 w 22623"/>
                <a:gd name="connsiteY1" fmla="*/ 0 h 21600"/>
                <a:gd name="connsiteX2" fmla="*/ 22623 w 22623"/>
                <a:gd name="connsiteY2" fmla="*/ 10741 h 21600"/>
                <a:gd name="connsiteX3" fmla="*/ 18125 w 22623"/>
                <a:gd name="connsiteY3" fmla="*/ 21600 h 21600"/>
                <a:gd name="connsiteX4" fmla="*/ 3475 w 22623"/>
                <a:gd name="connsiteY4" fmla="*/ 21600 h 21600"/>
                <a:gd name="connsiteX5" fmla="*/ 0 w 22623"/>
                <a:gd name="connsiteY5" fmla="*/ 10800 h 21600"/>
                <a:gd name="connsiteX6" fmla="*/ 3475 w 22623"/>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5" h="21600">
                  <a:moveTo>
                    <a:pt x="4137" y="0"/>
                  </a:moveTo>
                  <a:lnTo>
                    <a:pt x="18787" y="0"/>
                  </a:lnTo>
                  <a:cubicBezTo>
                    <a:pt x="21757" y="59"/>
                    <a:pt x="23285" y="4776"/>
                    <a:pt x="23285" y="10741"/>
                  </a:cubicBezTo>
                  <a:cubicBezTo>
                    <a:pt x="23285" y="16706"/>
                    <a:pt x="21815" y="21600"/>
                    <a:pt x="18787" y="21600"/>
                  </a:cubicBezTo>
                  <a:lnTo>
                    <a:pt x="4137" y="21600"/>
                  </a:lnTo>
                  <a:cubicBezTo>
                    <a:pt x="1401" y="21600"/>
                    <a:pt x="0" y="16882"/>
                    <a:pt x="0" y="10917"/>
                  </a:cubicBezTo>
                  <a:cubicBezTo>
                    <a:pt x="0" y="4952"/>
                    <a:pt x="1342" y="0"/>
                    <a:pt x="4137" y="0"/>
                  </a:cubicBezTo>
                  <a:close/>
                </a:path>
              </a:pathLst>
            </a:custGeom>
            <a:solidFill>
              <a:schemeClr val="bg1"/>
            </a:solidFill>
            <a:ln w="25400" algn="ctr">
              <a:solidFill>
                <a:schemeClr val="tx1"/>
              </a:solidFill>
              <a:miter lim="800000"/>
              <a:headEnd/>
              <a:tailEnd/>
            </a:ln>
          </p:spPr>
          <p:txBody>
            <a:bodyPr lIns="90000" tIns="72000" rIns="90000" bIns="72000" rtlCol="0" anchor="ctr">
              <a:normAutofit fontScale="25000" lnSpcReduction="20000"/>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2000" b="0" i="0" u="none" strike="noStrike" kern="0" cap="none" spc="0" normalizeH="0" baseline="0" noProof="0" dirty="0">
                  <a:ln>
                    <a:noFill/>
                  </a:ln>
                  <a:effectLst/>
                  <a:uLnTx/>
                  <a:uFillTx/>
                  <a:ea typeface="Arial Unicode MS" pitchFamily="34" charset="-128"/>
                  <a:cs typeface="Arial Unicode MS" pitchFamily="34" charset="-128"/>
                </a:rPr>
                <a:t>Static Web</a:t>
              </a:r>
            </a:p>
            <a:p>
              <a:pPr marR="0" algn="ctr" defTabSz="914400" eaLnBrk="1" fontAlgn="base" latinLnBrk="0" hangingPunct="1">
                <a:lnSpc>
                  <a:spcPct val="100000"/>
                </a:lnSpc>
                <a:spcBef>
                  <a:spcPct val="50000"/>
                </a:spcBef>
                <a:spcAft>
                  <a:spcPct val="0"/>
                </a:spcAft>
                <a:buClr>
                  <a:srgbClr val="F0AB00"/>
                </a:buClr>
                <a:buSzPct val="80000"/>
                <a:tabLst/>
              </a:pPr>
              <a:r>
                <a:rPr lang="en-US" sz="2000" kern="0" dirty="0">
                  <a:ea typeface="Arial Unicode MS" pitchFamily="34" charset="-128"/>
                  <a:cs typeface="Arial Unicode MS" pitchFamily="34" charset="-128"/>
                </a:rPr>
                <a:t>Resources</a:t>
              </a: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4" name="Terminator 58"/>
            <p:cNvSpPr/>
            <p:nvPr/>
          </p:nvSpPr>
          <p:spPr bwMode="gray">
            <a:xfrm>
              <a:off x="7438834" y="5881544"/>
              <a:ext cx="2336292" cy="441004"/>
            </a:xfrm>
            <a:custGeom>
              <a:avLst/>
              <a:gdLst>
                <a:gd name="connsiteX0" fmla="*/ 3475 w 21600"/>
                <a:gd name="connsiteY0" fmla="*/ 0 h 21600"/>
                <a:gd name="connsiteX1" fmla="*/ 18125 w 21600"/>
                <a:gd name="connsiteY1" fmla="*/ 0 h 21600"/>
                <a:gd name="connsiteX2" fmla="*/ 21600 w 21600"/>
                <a:gd name="connsiteY2" fmla="*/ 10800 h 21600"/>
                <a:gd name="connsiteX3" fmla="*/ 18125 w 21600"/>
                <a:gd name="connsiteY3" fmla="*/ 21600 h 21600"/>
                <a:gd name="connsiteX4" fmla="*/ 3475 w 21600"/>
                <a:gd name="connsiteY4" fmla="*/ 21600 h 21600"/>
                <a:gd name="connsiteX5" fmla="*/ 0 w 21600"/>
                <a:gd name="connsiteY5" fmla="*/ 10800 h 21600"/>
                <a:gd name="connsiteX6" fmla="*/ 3475 w 21600"/>
                <a:gd name="connsiteY6" fmla="*/ 0 h 21600"/>
                <a:gd name="connsiteX0" fmla="*/ 3475 w 22623"/>
                <a:gd name="connsiteY0" fmla="*/ 0 h 21600"/>
                <a:gd name="connsiteX1" fmla="*/ 18125 w 22623"/>
                <a:gd name="connsiteY1" fmla="*/ 0 h 21600"/>
                <a:gd name="connsiteX2" fmla="*/ 22623 w 22623"/>
                <a:gd name="connsiteY2" fmla="*/ 10741 h 21600"/>
                <a:gd name="connsiteX3" fmla="*/ 18125 w 22623"/>
                <a:gd name="connsiteY3" fmla="*/ 21600 h 21600"/>
                <a:gd name="connsiteX4" fmla="*/ 3475 w 22623"/>
                <a:gd name="connsiteY4" fmla="*/ 21600 h 21600"/>
                <a:gd name="connsiteX5" fmla="*/ 0 w 22623"/>
                <a:gd name="connsiteY5" fmla="*/ 10800 h 21600"/>
                <a:gd name="connsiteX6" fmla="*/ 3475 w 22623"/>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 name="connsiteX0" fmla="*/ 4137 w 23285"/>
                <a:gd name="connsiteY0" fmla="*/ 0 h 21600"/>
                <a:gd name="connsiteX1" fmla="*/ 18787 w 23285"/>
                <a:gd name="connsiteY1" fmla="*/ 0 h 21600"/>
                <a:gd name="connsiteX2" fmla="*/ 23285 w 23285"/>
                <a:gd name="connsiteY2" fmla="*/ 10741 h 21600"/>
                <a:gd name="connsiteX3" fmla="*/ 18787 w 23285"/>
                <a:gd name="connsiteY3" fmla="*/ 21600 h 21600"/>
                <a:gd name="connsiteX4" fmla="*/ 4137 w 23285"/>
                <a:gd name="connsiteY4" fmla="*/ 21600 h 21600"/>
                <a:gd name="connsiteX5" fmla="*/ 0 w 23285"/>
                <a:gd name="connsiteY5" fmla="*/ 10917 h 21600"/>
                <a:gd name="connsiteX6" fmla="*/ 4137 w 23285"/>
                <a:gd name="connsiteY6" fmla="*/ 0 h 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5" h="21600">
                  <a:moveTo>
                    <a:pt x="4137" y="0"/>
                  </a:moveTo>
                  <a:lnTo>
                    <a:pt x="18787" y="0"/>
                  </a:lnTo>
                  <a:cubicBezTo>
                    <a:pt x="21757" y="59"/>
                    <a:pt x="23285" y="4776"/>
                    <a:pt x="23285" y="10741"/>
                  </a:cubicBezTo>
                  <a:cubicBezTo>
                    <a:pt x="23285" y="16706"/>
                    <a:pt x="21815" y="21600"/>
                    <a:pt x="18787" y="21600"/>
                  </a:cubicBezTo>
                  <a:lnTo>
                    <a:pt x="4137" y="21600"/>
                  </a:lnTo>
                  <a:cubicBezTo>
                    <a:pt x="1401" y="21600"/>
                    <a:pt x="0" y="16882"/>
                    <a:pt x="0" y="10917"/>
                  </a:cubicBezTo>
                  <a:cubicBezTo>
                    <a:pt x="0" y="4952"/>
                    <a:pt x="1342" y="0"/>
                    <a:pt x="4137" y="0"/>
                  </a:cubicBezTo>
                  <a:close/>
                </a:path>
              </a:pathLst>
            </a:cu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2000" kern="0" dirty="0">
                  <a:ea typeface="Arial Unicode MS" pitchFamily="34" charset="-128"/>
                  <a:cs typeface="Arial Unicode MS" pitchFamily="34" charset="-128"/>
                </a:rPr>
                <a:t>HANA</a:t>
              </a: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5" name="Group 14"/>
            <p:cNvGrpSpPr/>
            <p:nvPr/>
          </p:nvGrpSpPr>
          <p:grpSpPr>
            <a:xfrm>
              <a:off x="6288214" y="3961213"/>
              <a:ext cx="270175" cy="456576"/>
              <a:chOff x="1552247" y="1996801"/>
              <a:chExt cx="270175" cy="456576"/>
            </a:xfrm>
          </p:grpSpPr>
          <p:sp>
            <p:nvSpPr>
              <p:cNvPr id="68" name="Freeform 67"/>
              <p:cNvSpPr/>
              <p:nvPr/>
            </p:nvSpPr>
            <p:spPr bwMode="gray">
              <a:xfrm>
                <a:off x="1699962" y="2011643"/>
                <a:ext cx="122460" cy="441734"/>
              </a:xfrm>
              <a:custGeom>
                <a:avLst/>
                <a:gdLst>
                  <a:gd name="connsiteX0" fmla="*/ 0 w 222011"/>
                  <a:gd name="connsiteY0" fmla="*/ 0 h 530993"/>
                  <a:gd name="connsiteX1" fmla="*/ 221904 w 222011"/>
                  <a:gd name="connsiteY1" fmla="*/ 233383 h 530993"/>
                  <a:gd name="connsiteX2" fmla="*/ 30607 w 222011"/>
                  <a:gd name="connsiteY2" fmla="*/ 508851 h 530993"/>
                  <a:gd name="connsiteX3" fmla="*/ 107126 w 222011"/>
                  <a:gd name="connsiteY3" fmla="*/ 489721 h 530993"/>
                  <a:gd name="connsiteX0" fmla="*/ 0 w 223874"/>
                  <a:gd name="connsiteY0" fmla="*/ 0 h 489721"/>
                  <a:gd name="connsiteX1" fmla="*/ 221904 w 223874"/>
                  <a:gd name="connsiteY1" fmla="*/ 233383 h 489721"/>
                  <a:gd name="connsiteX2" fmla="*/ 107126 w 223874"/>
                  <a:gd name="connsiteY2" fmla="*/ 489721 h 489721"/>
                  <a:gd name="connsiteX0" fmla="*/ 2660 w 114803"/>
                  <a:gd name="connsiteY0" fmla="*/ 0 h 497373"/>
                  <a:gd name="connsiteX1" fmla="*/ 114778 w 114803"/>
                  <a:gd name="connsiteY1" fmla="*/ 241035 h 497373"/>
                  <a:gd name="connsiteX2" fmla="*/ 0 w 114803"/>
                  <a:gd name="connsiteY2" fmla="*/ 497373 h 497373"/>
                  <a:gd name="connsiteX0" fmla="*/ 0 w 112124"/>
                  <a:gd name="connsiteY0" fmla="*/ 0 h 501199"/>
                  <a:gd name="connsiteX1" fmla="*/ 112118 w 112124"/>
                  <a:gd name="connsiteY1" fmla="*/ 241035 h 501199"/>
                  <a:gd name="connsiteX2" fmla="*/ 4659 w 112124"/>
                  <a:gd name="connsiteY2" fmla="*/ 501199 h 501199"/>
                  <a:gd name="connsiteX0" fmla="*/ 0 w 102366"/>
                  <a:gd name="connsiteY0" fmla="*/ 0 h 501199"/>
                  <a:gd name="connsiteX1" fmla="*/ 102360 w 102366"/>
                  <a:gd name="connsiteY1" fmla="*/ 279294 h 501199"/>
                  <a:gd name="connsiteX2" fmla="*/ 4659 w 102366"/>
                  <a:gd name="connsiteY2" fmla="*/ 501199 h 501199"/>
                  <a:gd name="connsiteX0" fmla="*/ 0 w 102366"/>
                  <a:gd name="connsiteY0" fmla="*/ 0 h 501199"/>
                  <a:gd name="connsiteX1" fmla="*/ 102360 w 102366"/>
                  <a:gd name="connsiteY1" fmla="*/ 252513 h 501199"/>
                  <a:gd name="connsiteX2" fmla="*/ 4659 w 102366"/>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71"/>
                  <a:gd name="connsiteY0" fmla="*/ 0 h 501199"/>
                  <a:gd name="connsiteX1" fmla="*/ 102360 w 102371"/>
                  <a:gd name="connsiteY1" fmla="*/ 252513 h 501199"/>
                  <a:gd name="connsiteX2" fmla="*/ 4659 w 102371"/>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89"/>
                  <a:gd name="connsiteY0" fmla="*/ 0 h 501199"/>
                  <a:gd name="connsiteX1" fmla="*/ 78065 w 78089"/>
                  <a:gd name="connsiteY1" fmla="*/ 255688 h 501199"/>
                  <a:gd name="connsiteX2" fmla="*/ 4659 w 78089"/>
                  <a:gd name="connsiteY2" fmla="*/ 501199 h 501199"/>
                </a:gdLst>
                <a:ahLst/>
                <a:cxnLst>
                  <a:cxn ang="0">
                    <a:pos x="connsiteX0" y="connsiteY0"/>
                  </a:cxn>
                  <a:cxn ang="0">
                    <a:pos x="connsiteX1" y="connsiteY1"/>
                  </a:cxn>
                  <a:cxn ang="0">
                    <a:pos x="connsiteX2" y="connsiteY2"/>
                  </a:cxn>
                </a:cxnLst>
                <a:rect l="l" t="t" r="r" b="b"/>
                <a:pathLst>
                  <a:path w="78089" h="501199">
                    <a:moveTo>
                      <a:pt x="0" y="0"/>
                    </a:moveTo>
                    <a:cubicBezTo>
                      <a:pt x="67341" y="91955"/>
                      <a:pt x="77289" y="172155"/>
                      <a:pt x="78065" y="255688"/>
                    </a:cubicBezTo>
                    <a:cubicBezTo>
                      <a:pt x="78841" y="339221"/>
                      <a:pt x="61118" y="433873"/>
                      <a:pt x="4659" y="501199"/>
                    </a:cubicBezTo>
                  </a:path>
                </a:pathLst>
              </a:custGeom>
              <a:noFill/>
              <a:ln w="22225" algn="ctr">
                <a:solidFill>
                  <a:schemeClr val="tx1"/>
                </a:solidFill>
                <a:miter lim="800000"/>
                <a:headEnd type="triangle" w="med" len="med"/>
                <a:tailEnd/>
              </a:ln>
            </p:spPr>
            <p:txBody>
              <a:bodyPr rtlCol="0" anchor="ctr"/>
              <a:lstStyle/>
              <a:p>
                <a:pPr algn="ctr"/>
                <a:endParaRPr lang="en-US" dirty="0"/>
              </a:p>
            </p:txBody>
          </p:sp>
          <p:sp>
            <p:nvSpPr>
              <p:cNvPr id="69" name="Freeform 68"/>
              <p:cNvSpPr/>
              <p:nvPr/>
            </p:nvSpPr>
            <p:spPr bwMode="gray">
              <a:xfrm rot="10800000">
                <a:off x="1552247" y="1996801"/>
                <a:ext cx="122460" cy="441734"/>
              </a:xfrm>
              <a:custGeom>
                <a:avLst/>
                <a:gdLst>
                  <a:gd name="connsiteX0" fmla="*/ 0 w 222011"/>
                  <a:gd name="connsiteY0" fmla="*/ 0 h 530993"/>
                  <a:gd name="connsiteX1" fmla="*/ 221904 w 222011"/>
                  <a:gd name="connsiteY1" fmla="*/ 233383 h 530993"/>
                  <a:gd name="connsiteX2" fmla="*/ 30607 w 222011"/>
                  <a:gd name="connsiteY2" fmla="*/ 508851 h 530993"/>
                  <a:gd name="connsiteX3" fmla="*/ 107126 w 222011"/>
                  <a:gd name="connsiteY3" fmla="*/ 489721 h 530993"/>
                  <a:gd name="connsiteX0" fmla="*/ 0 w 223874"/>
                  <a:gd name="connsiteY0" fmla="*/ 0 h 489721"/>
                  <a:gd name="connsiteX1" fmla="*/ 221904 w 223874"/>
                  <a:gd name="connsiteY1" fmla="*/ 233383 h 489721"/>
                  <a:gd name="connsiteX2" fmla="*/ 107126 w 223874"/>
                  <a:gd name="connsiteY2" fmla="*/ 489721 h 489721"/>
                  <a:gd name="connsiteX0" fmla="*/ 2660 w 114803"/>
                  <a:gd name="connsiteY0" fmla="*/ 0 h 497373"/>
                  <a:gd name="connsiteX1" fmla="*/ 114778 w 114803"/>
                  <a:gd name="connsiteY1" fmla="*/ 241035 h 497373"/>
                  <a:gd name="connsiteX2" fmla="*/ 0 w 114803"/>
                  <a:gd name="connsiteY2" fmla="*/ 497373 h 497373"/>
                  <a:gd name="connsiteX0" fmla="*/ 0 w 112124"/>
                  <a:gd name="connsiteY0" fmla="*/ 0 h 501199"/>
                  <a:gd name="connsiteX1" fmla="*/ 112118 w 112124"/>
                  <a:gd name="connsiteY1" fmla="*/ 241035 h 501199"/>
                  <a:gd name="connsiteX2" fmla="*/ 4659 w 112124"/>
                  <a:gd name="connsiteY2" fmla="*/ 501199 h 501199"/>
                  <a:gd name="connsiteX0" fmla="*/ 0 w 102366"/>
                  <a:gd name="connsiteY0" fmla="*/ 0 h 501199"/>
                  <a:gd name="connsiteX1" fmla="*/ 102360 w 102366"/>
                  <a:gd name="connsiteY1" fmla="*/ 279294 h 501199"/>
                  <a:gd name="connsiteX2" fmla="*/ 4659 w 102366"/>
                  <a:gd name="connsiteY2" fmla="*/ 501199 h 501199"/>
                  <a:gd name="connsiteX0" fmla="*/ 0 w 102366"/>
                  <a:gd name="connsiteY0" fmla="*/ 0 h 501199"/>
                  <a:gd name="connsiteX1" fmla="*/ 102360 w 102366"/>
                  <a:gd name="connsiteY1" fmla="*/ 252513 h 501199"/>
                  <a:gd name="connsiteX2" fmla="*/ 4659 w 102366"/>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71"/>
                  <a:gd name="connsiteY0" fmla="*/ 0 h 501199"/>
                  <a:gd name="connsiteX1" fmla="*/ 102360 w 102371"/>
                  <a:gd name="connsiteY1" fmla="*/ 252513 h 501199"/>
                  <a:gd name="connsiteX2" fmla="*/ 4659 w 102371"/>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89"/>
                  <a:gd name="connsiteY0" fmla="*/ 0 h 501199"/>
                  <a:gd name="connsiteX1" fmla="*/ 78065 w 78089"/>
                  <a:gd name="connsiteY1" fmla="*/ 255688 h 501199"/>
                  <a:gd name="connsiteX2" fmla="*/ 4659 w 78089"/>
                  <a:gd name="connsiteY2" fmla="*/ 501199 h 501199"/>
                </a:gdLst>
                <a:ahLst/>
                <a:cxnLst>
                  <a:cxn ang="0">
                    <a:pos x="connsiteX0" y="connsiteY0"/>
                  </a:cxn>
                  <a:cxn ang="0">
                    <a:pos x="connsiteX1" y="connsiteY1"/>
                  </a:cxn>
                  <a:cxn ang="0">
                    <a:pos x="connsiteX2" y="connsiteY2"/>
                  </a:cxn>
                </a:cxnLst>
                <a:rect l="l" t="t" r="r" b="b"/>
                <a:pathLst>
                  <a:path w="78089" h="501199">
                    <a:moveTo>
                      <a:pt x="0" y="0"/>
                    </a:moveTo>
                    <a:cubicBezTo>
                      <a:pt x="67341" y="91955"/>
                      <a:pt x="77289" y="172155"/>
                      <a:pt x="78065" y="255688"/>
                    </a:cubicBezTo>
                    <a:cubicBezTo>
                      <a:pt x="78841" y="339221"/>
                      <a:pt x="61118" y="433873"/>
                      <a:pt x="4659" y="501199"/>
                    </a:cubicBezTo>
                  </a:path>
                </a:pathLst>
              </a:custGeom>
              <a:noFill/>
              <a:ln w="22225" algn="ctr">
                <a:solidFill>
                  <a:schemeClr val="tx1"/>
                </a:solidFill>
                <a:miter lim="800000"/>
                <a:headEnd type="triangle" w="med" len="med"/>
                <a:tailEnd/>
              </a:ln>
            </p:spPr>
            <p:txBody>
              <a:bodyPr rtlCol="0" anchor="ctr"/>
              <a:lstStyle/>
              <a:p>
                <a:pPr algn="ctr"/>
                <a:endParaRPr lang="en-US" dirty="0"/>
              </a:p>
            </p:txBody>
          </p:sp>
        </p:grpSp>
        <p:sp>
          <p:nvSpPr>
            <p:cNvPr id="16" name="Rectangle 15"/>
            <p:cNvSpPr/>
            <p:nvPr/>
          </p:nvSpPr>
          <p:spPr bwMode="gray">
            <a:xfrm>
              <a:off x="5709863" y="5868989"/>
              <a:ext cx="1033985" cy="435154"/>
            </a:xfrm>
            <a:prstGeom prst="rect">
              <a:avLst/>
            </a:prstGeom>
            <a:solidFill>
              <a:schemeClr val="bg1"/>
            </a:solidFill>
            <a:ln w="25400" algn="ctr">
              <a:solidFill>
                <a:schemeClr val="tx1"/>
              </a:solidFill>
              <a:miter lim="800000"/>
              <a:headEnd/>
              <a:tailEnd/>
            </a:ln>
          </p:spPr>
          <p:txBody>
            <a:bodyPr lIns="90000" tIns="72000" rIns="90000" bIns="72000" rtlCol="0" anchor="ctr">
              <a:noAutofit/>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Job Scheduler</a:t>
              </a:r>
            </a:p>
          </p:txBody>
        </p:sp>
        <p:sp>
          <p:nvSpPr>
            <p:cNvPr id="17" name="Rectangle 16"/>
            <p:cNvSpPr/>
            <p:nvPr/>
          </p:nvSpPr>
          <p:spPr bwMode="gray">
            <a:xfrm>
              <a:off x="10313999" y="5779275"/>
              <a:ext cx="1334721" cy="543273"/>
            </a:xfrm>
            <a:prstGeom prst="rect">
              <a:avLst/>
            </a:prstGeom>
            <a:solidFill>
              <a:schemeClr val="bg1"/>
            </a:solidFill>
            <a:ln w="25400" algn="ctr">
              <a:solidFill>
                <a:schemeClr val="tx1"/>
              </a:solidFill>
              <a:miter lim="800000"/>
              <a:headEnd/>
              <a:tailEnd/>
            </a:ln>
          </p:spPr>
          <p:txBody>
            <a:bodyPr lIns="0" tIns="182880" rIns="0" bIns="0" rtlCol="0" anchor="ctr">
              <a:normAutofit fontScale="77500" lnSpcReduction="20000"/>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User Authentication</a:t>
              </a:r>
            </a:p>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and Authorization</a:t>
              </a:r>
            </a:p>
            <a:p>
              <a:pPr marR="0" algn="ctr" defTabSz="914400" eaLnBrk="1" fontAlgn="base" latinLnBrk="0" hangingPunct="1">
                <a:lnSpc>
                  <a:spcPct val="100000"/>
                </a:lnSpc>
                <a:spcBef>
                  <a:spcPct val="50000"/>
                </a:spcBef>
                <a:spcAft>
                  <a:spcPct val="0"/>
                </a:spcAft>
                <a:buClr>
                  <a:srgbClr val="F0AB00"/>
                </a:buClr>
                <a:buSzPct val="80000"/>
                <a:tabLst/>
              </a:pP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8" name="Group 17"/>
            <p:cNvGrpSpPr/>
            <p:nvPr/>
          </p:nvGrpSpPr>
          <p:grpSpPr>
            <a:xfrm>
              <a:off x="7049630" y="3933037"/>
              <a:ext cx="791259" cy="1045536"/>
              <a:chOff x="7049630" y="3933037"/>
              <a:chExt cx="791259" cy="1045536"/>
            </a:xfrm>
          </p:grpSpPr>
          <p:sp>
            <p:nvSpPr>
              <p:cNvPr id="63" name="Rectangle 62"/>
              <p:cNvSpPr/>
              <p:nvPr/>
            </p:nvSpPr>
            <p:spPr bwMode="gray">
              <a:xfrm>
                <a:off x="7049630" y="4265906"/>
                <a:ext cx="791259" cy="712667"/>
              </a:xfrm>
              <a:prstGeom prst="rect">
                <a:avLst/>
              </a:prstGeom>
              <a:solidFill>
                <a:schemeClr val="bg1"/>
              </a:solidFill>
              <a:ln w="25400" algn="ctr">
                <a:solidFill>
                  <a:schemeClr val="tx1"/>
                </a:solidFill>
                <a:miter lim="800000"/>
                <a:headEnd/>
                <a:tailEnd/>
              </a:ln>
            </p:spPr>
            <p:txBody>
              <a:bodyPr lIns="90000" tIns="72000" rIns="90000" bIns="72000" rtlCol="0" anchor="ctr">
                <a:normAutofit fontScale="77500" lnSpcReduction="20000"/>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NodeJS</a:t>
                </a:r>
              </a:p>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Module</a:t>
                </a:r>
              </a:p>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(XSJS)</a:t>
                </a:r>
              </a:p>
            </p:txBody>
          </p:sp>
          <p:sp>
            <p:nvSpPr>
              <p:cNvPr id="64" name="Triangle 63"/>
              <p:cNvSpPr/>
              <p:nvPr/>
            </p:nvSpPr>
            <p:spPr bwMode="gray">
              <a:xfrm rot="10800000">
                <a:off x="7557110" y="4121150"/>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65" name="TextBox 64"/>
              <p:cNvSpPr txBox="1"/>
              <p:nvPr/>
            </p:nvSpPr>
            <p:spPr>
              <a:xfrm>
                <a:off x="7551793" y="3981993"/>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66" name="Straight Connector 65"/>
              <p:cNvCxnSpPr/>
              <p:nvPr/>
            </p:nvCxnSpPr>
            <p:spPr>
              <a:xfrm>
                <a:off x="7445260" y="3933037"/>
                <a:ext cx="882" cy="32358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Oval 66"/>
              <p:cNvSpPr/>
              <p:nvPr/>
            </p:nvSpPr>
            <p:spPr bwMode="gray">
              <a:xfrm>
                <a:off x="7377908" y="4025391"/>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19" name="Group 18"/>
            <p:cNvGrpSpPr/>
            <p:nvPr/>
          </p:nvGrpSpPr>
          <p:grpSpPr>
            <a:xfrm>
              <a:off x="9012013" y="5166278"/>
              <a:ext cx="270175" cy="715266"/>
              <a:chOff x="1552247" y="1996801"/>
              <a:chExt cx="270175" cy="456576"/>
            </a:xfrm>
          </p:grpSpPr>
          <p:sp>
            <p:nvSpPr>
              <p:cNvPr id="61" name="Freeform 60"/>
              <p:cNvSpPr/>
              <p:nvPr/>
            </p:nvSpPr>
            <p:spPr bwMode="gray">
              <a:xfrm>
                <a:off x="1699962" y="2011643"/>
                <a:ext cx="122460" cy="441734"/>
              </a:xfrm>
              <a:custGeom>
                <a:avLst/>
                <a:gdLst>
                  <a:gd name="connsiteX0" fmla="*/ 0 w 222011"/>
                  <a:gd name="connsiteY0" fmla="*/ 0 h 530993"/>
                  <a:gd name="connsiteX1" fmla="*/ 221904 w 222011"/>
                  <a:gd name="connsiteY1" fmla="*/ 233383 h 530993"/>
                  <a:gd name="connsiteX2" fmla="*/ 30607 w 222011"/>
                  <a:gd name="connsiteY2" fmla="*/ 508851 h 530993"/>
                  <a:gd name="connsiteX3" fmla="*/ 107126 w 222011"/>
                  <a:gd name="connsiteY3" fmla="*/ 489721 h 530993"/>
                  <a:gd name="connsiteX0" fmla="*/ 0 w 223874"/>
                  <a:gd name="connsiteY0" fmla="*/ 0 h 489721"/>
                  <a:gd name="connsiteX1" fmla="*/ 221904 w 223874"/>
                  <a:gd name="connsiteY1" fmla="*/ 233383 h 489721"/>
                  <a:gd name="connsiteX2" fmla="*/ 107126 w 223874"/>
                  <a:gd name="connsiteY2" fmla="*/ 489721 h 489721"/>
                  <a:gd name="connsiteX0" fmla="*/ 2660 w 114803"/>
                  <a:gd name="connsiteY0" fmla="*/ 0 h 497373"/>
                  <a:gd name="connsiteX1" fmla="*/ 114778 w 114803"/>
                  <a:gd name="connsiteY1" fmla="*/ 241035 h 497373"/>
                  <a:gd name="connsiteX2" fmla="*/ 0 w 114803"/>
                  <a:gd name="connsiteY2" fmla="*/ 497373 h 497373"/>
                  <a:gd name="connsiteX0" fmla="*/ 0 w 112124"/>
                  <a:gd name="connsiteY0" fmla="*/ 0 h 501199"/>
                  <a:gd name="connsiteX1" fmla="*/ 112118 w 112124"/>
                  <a:gd name="connsiteY1" fmla="*/ 241035 h 501199"/>
                  <a:gd name="connsiteX2" fmla="*/ 4659 w 112124"/>
                  <a:gd name="connsiteY2" fmla="*/ 501199 h 501199"/>
                  <a:gd name="connsiteX0" fmla="*/ 0 w 102366"/>
                  <a:gd name="connsiteY0" fmla="*/ 0 h 501199"/>
                  <a:gd name="connsiteX1" fmla="*/ 102360 w 102366"/>
                  <a:gd name="connsiteY1" fmla="*/ 279294 h 501199"/>
                  <a:gd name="connsiteX2" fmla="*/ 4659 w 102366"/>
                  <a:gd name="connsiteY2" fmla="*/ 501199 h 501199"/>
                  <a:gd name="connsiteX0" fmla="*/ 0 w 102366"/>
                  <a:gd name="connsiteY0" fmla="*/ 0 h 501199"/>
                  <a:gd name="connsiteX1" fmla="*/ 102360 w 102366"/>
                  <a:gd name="connsiteY1" fmla="*/ 252513 h 501199"/>
                  <a:gd name="connsiteX2" fmla="*/ 4659 w 102366"/>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71"/>
                  <a:gd name="connsiteY0" fmla="*/ 0 h 501199"/>
                  <a:gd name="connsiteX1" fmla="*/ 102360 w 102371"/>
                  <a:gd name="connsiteY1" fmla="*/ 252513 h 501199"/>
                  <a:gd name="connsiteX2" fmla="*/ 4659 w 102371"/>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89"/>
                  <a:gd name="connsiteY0" fmla="*/ 0 h 501199"/>
                  <a:gd name="connsiteX1" fmla="*/ 78065 w 78089"/>
                  <a:gd name="connsiteY1" fmla="*/ 255688 h 501199"/>
                  <a:gd name="connsiteX2" fmla="*/ 4659 w 78089"/>
                  <a:gd name="connsiteY2" fmla="*/ 501199 h 501199"/>
                </a:gdLst>
                <a:ahLst/>
                <a:cxnLst>
                  <a:cxn ang="0">
                    <a:pos x="connsiteX0" y="connsiteY0"/>
                  </a:cxn>
                  <a:cxn ang="0">
                    <a:pos x="connsiteX1" y="connsiteY1"/>
                  </a:cxn>
                  <a:cxn ang="0">
                    <a:pos x="connsiteX2" y="connsiteY2"/>
                  </a:cxn>
                </a:cxnLst>
                <a:rect l="l" t="t" r="r" b="b"/>
                <a:pathLst>
                  <a:path w="78089" h="501199">
                    <a:moveTo>
                      <a:pt x="0" y="0"/>
                    </a:moveTo>
                    <a:cubicBezTo>
                      <a:pt x="67341" y="91955"/>
                      <a:pt x="77289" y="172155"/>
                      <a:pt x="78065" y="255688"/>
                    </a:cubicBezTo>
                    <a:cubicBezTo>
                      <a:pt x="78841" y="339221"/>
                      <a:pt x="61118" y="433873"/>
                      <a:pt x="4659" y="501199"/>
                    </a:cubicBezTo>
                  </a:path>
                </a:pathLst>
              </a:custGeom>
              <a:noFill/>
              <a:ln w="22225" algn="ctr">
                <a:solidFill>
                  <a:schemeClr val="tx1"/>
                </a:solidFill>
                <a:miter lim="800000"/>
                <a:headEnd type="triangle" w="med" len="med"/>
                <a:tailEnd/>
              </a:ln>
            </p:spPr>
            <p:txBody>
              <a:bodyPr rtlCol="0" anchor="ctr"/>
              <a:lstStyle/>
              <a:p>
                <a:pPr algn="ctr"/>
                <a:endParaRPr lang="en-US" dirty="0"/>
              </a:p>
            </p:txBody>
          </p:sp>
          <p:sp>
            <p:nvSpPr>
              <p:cNvPr id="62" name="Freeform 61"/>
              <p:cNvSpPr/>
              <p:nvPr/>
            </p:nvSpPr>
            <p:spPr bwMode="gray">
              <a:xfrm rot="10800000">
                <a:off x="1552247" y="1996801"/>
                <a:ext cx="122460" cy="441734"/>
              </a:xfrm>
              <a:custGeom>
                <a:avLst/>
                <a:gdLst>
                  <a:gd name="connsiteX0" fmla="*/ 0 w 222011"/>
                  <a:gd name="connsiteY0" fmla="*/ 0 h 530993"/>
                  <a:gd name="connsiteX1" fmla="*/ 221904 w 222011"/>
                  <a:gd name="connsiteY1" fmla="*/ 233383 h 530993"/>
                  <a:gd name="connsiteX2" fmla="*/ 30607 w 222011"/>
                  <a:gd name="connsiteY2" fmla="*/ 508851 h 530993"/>
                  <a:gd name="connsiteX3" fmla="*/ 107126 w 222011"/>
                  <a:gd name="connsiteY3" fmla="*/ 489721 h 530993"/>
                  <a:gd name="connsiteX0" fmla="*/ 0 w 223874"/>
                  <a:gd name="connsiteY0" fmla="*/ 0 h 489721"/>
                  <a:gd name="connsiteX1" fmla="*/ 221904 w 223874"/>
                  <a:gd name="connsiteY1" fmla="*/ 233383 h 489721"/>
                  <a:gd name="connsiteX2" fmla="*/ 107126 w 223874"/>
                  <a:gd name="connsiteY2" fmla="*/ 489721 h 489721"/>
                  <a:gd name="connsiteX0" fmla="*/ 2660 w 114803"/>
                  <a:gd name="connsiteY0" fmla="*/ 0 h 497373"/>
                  <a:gd name="connsiteX1" fmla="*/ 114778 w 114803"/>
                  <a:gd name="connsiteY1" fmla="*/ 241035 h 497373"/>
                  <a:gd name="connsiteX2" fmla="*/ 0 w 114803"/>
                  <a:gd name="connsiteY2" fmla="*/ 497373 h 497373"/>
                  <a:gd name="connsiteX0" fmla="*/ 0 w 112124"/>
                  <a:gd name="connsiteY0" fmla="*/ 0 h 501199"/>
                  <a:gd name="connsiteX1" fmla="*/ 112118 w 112124"/>
                  <a:gd name="connsiteY1" fmla="*/ 241035 h 501199"/>
                  <a:gd name="connsiteX2" fmla="*/ 4659 w 112124"/>
                  <a:gd name="connsiteY2" fmla="*/ 501199 h 501199"/>
                  <a:gd name="connsiteX0" fmla="*/ 0 w 102366"/>
                  <a:gd name="connsiteY0" fmla="*/ 0 h 501199"/>
                  <a:gd name="connsiteX1" fmla="*/ 102360 w 102366"/>
                  <a:gd name="connsiteY1" fmla="*/ 279294 h 501199"/>
                  <a:gd name="connsiteX2" fmla="*/ 4659 w 102366"/>
                  <a:gd name="connsiteY2" fmla="*/ 501199 h 501199"/>
                  <a:gd name="connsiteX0" fmla="*/ 0 w 102366"/>
                  <a:gd name="connsiteY0" fmla="*/ 0 h 501199"/>
                  <a:gd name="connsiteX1" fmla="*/ 102360 w 102366"/>
                  <a:gd name="connsiteY1" fmla="*/ 252513 h 501199"/>
                  <a:gd name="connsiteX2" fmla="*/ 4659 w 102366"/>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69"/>
                  <a:gd name="connsiteY0" fmla="*/ 0 h 501199"/>
                  <a:gd name="connsiteX1" fmla="*/ 102360 w 102369"/>
                  <a:gd name="connsiteY1" fmla="*/ 252513 h 501199"/>
                  <a:gd name="connsiteX2" fmla="*/ 4659 w 102369"/>
                  <a:gd name="connsiteY2" fmla="*/ 501199 h 501199"/>
                  <a:gd name="connsiteX0" fmla="*/ 0 w 102371"/>
                  <a:gd name="connsiteY0" fmla="*/ 0 h 501199"/>
                  <a:gd name="connsiteX1" fmla="*/ 102360 w 102371"/>
                  <a:gd name="connsiteY1" fmla="*/ 252513 h 501199"/>
                  <a:gd name="connsiteX2" fmla="*/ 4659 w 102371"/>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95"/>
                  <a:gd name="connsiteY0" fmla="*/ 0 h 501199"/>
                  <a:gd name="connsiteX1" fmla="*/ 78065 w 78095"/>
                  <a:gd name="connsiteY1" fmla="*/ 255688 h 501199"/>
                  <a:gd name="connsiteX2" fmla="*/ 4659 w 78095"/>
                  <a:gd name="connsiteY2" fmla="*/ 501199 h 501199"/>
                  <a:gd name="connsiteX0" fmla="*/ 0 w 78089"/>
                  <a:gd name="connsiteY0" fmla="*/ 0 h 501199"/>
                  <a:gd name="connsiteX1" fmla="*/ 78065 w 78089"/>
                  <a:gd name="connsiteY1" fmla="*/ 255688 h 501199"/>
                  <a:gd name="connsiteX2" fmla="*/ 4659 w 78089"/>
                  <a:gd name="connsiteY2" fmla="*/ 501199 h 501199"/>
                </a:gdLst>
                <a:ahLst/>
                <a:cxnLst>
                  <a:cxn ang="0">
                    <a:pos x="connsiteX0" y="connsiteY0"/>
                  </a:cxn>
                  <a:cxn ang="0">
                    <a:pos x="connsiteX1" y="connsiteY1"/>
                  </a:cxn>
                  <a:cxn ang="0">
                    <a:pos x="connsiteX2" y="connsiteY2"/>
                  </a:cxn>
                </a:cxnLst>
                <a:rect l="l" t="t" r="r" b="b"/>
                <a:pathLst>
                  <a:path w="78089" h="501199">
                    <a:moveTo>
                      <a:pt x="0" y="0"/>
                    </a:moveTo>
                    <a:cubicBezTo>
                      <a:pt x="67341" y="91955"/>
                      <a:pt x="77289" y="172155"/>
                      <a:pt x="78065" y="255688"/>
                    </a:cubicBezTo>
                    <a:cubicBezTo>
                      <a:pt x="78841" y="339221"/>
                      <a:pt x="61118" y="433873"/>
                      <a:pt x="4659" y="501199"/>
                    </a:cubicBezTo>
                  </a:path>
                </a:pathLst>
              </a:custGeom>
              <a:noFill/>
              <a:ln w="22225" algn="ctr">
                <a:solidFill>
                  <a:schemeClr val="tx1"/>
                </a:solidFill>
                <a:miter lim="800000"/>
                <a:headEnd type="triangle" w="med" len="med"/>
                <a:tailEnd/>
              </a:ln>
            </p:spPr>
            <p:txBody>
              <a:bodyPr rtlCol="0" anchor="ctr"/>
              <a:lstStyle/>
              <a:p>
                <a:pPr algn="ctr"/>
                <a:endParaRPr lang="en-US" dirty="0"/>
              </a:p>
            </p:txBody>
          </p:sp>
        </p:grpSp>
        <p:grpSp>
          <p:nvGrpSpPr>
            <p:cNvPr id="20" name="Group 19"/>
            <p:cNvGrpSpPr/>
            <p:nvPr/>
          </p:nvGrpSpPr>
          <p:grpSpPr>
            <a:xfrm>
              <a:off x="7897009" y="3933037"/>
              <a:ext cx="791259" cy="1045536"/>
              <a:chOff x="7049630" y="3933037"/>
              <a:chExt cx="791259" cy="1045536"/>
            </a:xfrm>
          </p:grpSpPr>
          <p:sp>
            <p:nvSpPr>
              <p:cNvPr id="56" name="Rectangle 55"/>
              <p:cNvSpPr/>
              <p:nvPr/>
            </p:nvSpPr>
            <p:spPr bwMode="gray">
              <a:xfrm>
                <a:off x="7049630" y="4265906"/>
                <a:ext cx="791259" cy="712667"/>
              </a:xfrm>
              <a:prstGeom prst="rect">
                <a:avLst/>
              </a:prstGeom>
              <a:solidFill>
                <a:schemeClr val="bg1"/>
              </a:solidFill>
              <a:ln w="25400" algn="ctr">
                <a:solidFill>
                  <a:schemeClr val="tx1"/>
                </a:solidFill>
                <a:miter lim="800000"/>
                <a:headEnd/>
                <a:tailEnd/>
              </a:ln>
            </p:spPr>
            <p:txBody>
              <a:bodyPr lIns="90000" tIns="72000" rIns="90000" bIns="72000" rtlCol="0" anchor="ctr">
                <a:normAutofit/>
              </a:bodyP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0" i="0" u="none" strike="noStrike" kern="0" cap="none" spc="0" normalizeH="0" baseline="0" noProof="0" dirty="0">
                    <a:ln>
                      <a:noFill/>
                    </a:ln>
                    <a:effectLst/>
                    <a:uLnTx/>
                    <a:uFillTx/>
                    <a:ea typeface="Arial Unicode MS" pitchFamily="34" charset="-128"/>
                    <a:cs typeface="Arial Unicode MS" pitchFamily="34" charset="-128"/>
                  </a:rPr>
                  <a:t>Java</a:t>
                </a:r>
              </a:p>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Module</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7" name="Triangle 56"/>
              <p:cNvSpPr/>
              <p:nvPr/>
            </p:nvSpPr>
            <p:spPr bwMode="gray">
              <a:xfrm rot="10800000">
                <a:off x="7557110" y="4121150"/>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8" name="TextBox 57"/>
              <p:cNvSpPr txBox="1"/>
              <p:nvPr/>
            </p:nvSpPr>
            <p:spPr>
              <a:xfrm>
                <a:off x="7551793" y="3981993"/>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59" name="Straight Connector 58"/>
              <p:cNvCxnSpPr/>
              <p:nvPr/>
            </p:nvCxnSpPr>
            <p:spPr>
              <a:xfrm>
                <a:off x="7445260" y="3933037"/>
                <a:ext cx="882" cy="32358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Oval 59"/>
              <p:cNvSpPr/>
              <p:nvPr/>
            </p:nvSpPr>
            <p:spPr bwMode="gray">
              <a:xfrm>
                <a:off x="7377908" y="4025391"/>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53" name="TextBox 52"/>
            <p:cNvSpPr txBox="1"/>
            <p:nvPr/>
          </p:nvSpPr>
          <p:spPr>
            <a:xfrm>
              <a:off x="9242092" y="3981993"/>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endParaRPr lang="en-US" sz="1000" kern="0" dirty="0">
                <a:latin typeface="Arial Bold" charset="0"/>
                <a:ea typeface="Arial Unicode MS" pitchFamily="34" charset="-128"/>
                <a:cs typeface="Arial Unicode MS" pitchFamily="34" charset="-128"/>
              </a:endParaRPr>
            </a:p>
          </p:txBody>
        </p:sp>
        <p:sp>
          <p:nvSpPr>
            <p:cNvPr id="22" name="Triangle 21"/>
            <p:cNvSpPr/>
            <p:nvPr/>
          </p:nvSpPr>
          <p:spPr bwMode="gray">
            <a:xfrm rot="10800000">
              <a:off x="11665026" y="4259373"/>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3" name="TextBox 22"/>
            <p:cNvSpPr txBox="1"/>
            <p:nvPr/>
          </p:nvSpPr>
          <p:spPr>
            <a:xfrm>
              <a:off x="11659709" y="4120216"/>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24" name="Straight Connector 23"/>
            <p:cNvCxnSpPr/>
            <p:nvPr/>
          </p:nvCxnSpPr>
          <p:spPr>
            <a:xfrm>
              <a:off x="11559376" y="2924932"/>
              <a:ext cx="0" cy="27434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bwMode="gray">
            <a:xfrm>
              <a:off x="11485824" y="4163614"/>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6" name="Triangle 25"/>
            <p:cNvSpPr/>
            <p:nvPr/>
          </p:nvSpPr>
          <p:spPr bwMode="gray">
            <a:xfrm rot="10800000">
              <a:off x="7321852" y="5543611"/>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7" name="TextBox 26"/>
            <p:cNvSpPr txBox="1"/>
            <p:nvPr/>
          </p:nvSpPr>
          <p:spPr>
            <a:xfrm>
              <a:off x="7316535" y="5404454"/>
              <a:ext cx="214541"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28" name="Straight Connector 27"/>
            <p:cNvCxnSpPr/>
            <p:nvPr/>
          </p:nvCxnSpPr>
          <p:spPr>
            <a:xfrm flipH="1">
              <a:off x="7210885" y="5156998"/>
              <a:ext cx="948" cy="51135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p:cNvSpPr/>
            <p:nvPr/>
          </p:nvSpPr>
          <p:spPr bwMode="gray">
            <a:xfrm>
              <a:off x="7142650" y="5406577"/>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0" name="Triangle 29"/>
            <p:cNvSpPr/>
            <p:nvPr/>
          </p:nvSpPr>
          <p:spPr bwMode="gray">
            <a:xfrm>
              <a:off x="7321852" y="5352554"/>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1" name="Triangle 30"/>
            <p:cNvSpPr/>
            <p:nvPr/>
          </p:nvSpPr>
          <p:spPr bwMode="gray">
            <a:xfrm rot="10800000">
              <a:off x="8364378" y="2503983"/>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2" name="TextBox 31"/>
            <p:cNvSpPr txBox="1"/>
            <p:nvPr/>
          </p:nvSpPr>
          <p:spPr>
            <a:xfrm>
              <a:off x="8359062" y="2371606"/>
              <a:ext cx="108750"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33" name="Straight Connector 32"/>
            <p:cNvCxnSpPr>
              <a:stCxn id="46" idx="2"/>
            </p:cNvCxnSpPr>
            <p:nvPr/>
          </p:nvCxnSpPr>
          <p:spPr>
            <a:xfrm flipH="1">
              <a:off x="8253410" y="2346036"/>
              <a:ext cx="3959" cy="2648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bwMode="gray">
            <a:xfrm>
              <a:off x="8185176" y="2408224"/>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5" name="Triangle 34"/>
            <p:cNvSpPr/>
            <p:nvPr/>
          </p:nvSpPr>
          <p:spPr bwMode="gray">
            <a:xfrm rot="10800000">
              <a:off x="8350089" y="3077430"/>
              <a:ext cx="80292" cy="69217"/>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6" name="TextBox 35"/>
            <p:cNvSpPr txBox="1"/>
            <p:nvPr/>
          </p:nvSpPr>
          <p:spPr>
            <a:xfrm>
              <a:off x="8344774" y="2945053"/>
              <a:ext cx="108750" cy="16992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37" name="Straight Connector 36"/>
            <p:cNvCxnSpPr/>
            <p:nvPr/>
          </p:nvCxnSpPr>
          <p:spPr>
            <a:xfrm>
              <a:off x="8239123" y="2934212"/>
              <a:ext cx="0" cy="71773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Oval 37"/>
            <p:cNvSpPr/>
            <p:nvPr/>
          </p:nvSpPr>
          <p:spPr bwMode="gray">
            <a:xfrm>
              <a:off x="8170887" y="2981671"/>
              <a:ext cx="138223" cy="138223"/>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39" name="Group 38"/>
            <p:cNvGrpSpPr/>
            <p:nvPr/>
          </p:nvGrpSpPr>
          <p:grpSpPr>
            <a:xfrm>
              <a:off x="6213229" y="4927773"/>
              <a:ext cx="347048" cy="50447"/>
              <a:chOff x="6092479" y="4927773"/>
              <a:chExt cx="315498" cy="50447"/>
            </a:xfrm>
          </p:grpSpPr>
          <p:sp>
            <p:nvSpPr>
              <p:cNvPr id="48" name="Oval 47"/>
              <p:cNvSpPr/>
              <p:nvPr/>
            </p:nvSpPr>
            <p:spPr bwMode="gray">
              <a:xfrm>
                <a:off x="6092479"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9" name="Oval 48"/>
              <p:cNvSpPr/>
              <p:nvPr/>
            </p:nvSpPr>
            <p:spPr bwMode="gray">
              <a:xfrm>
                <a:off x="6226855"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0" name="Oval 49"/>
              <p:cNvSpPr/>
              <p:nvPr/>
            </p:nvSpPr>
            <p:spPr bwMode="gray">
              <a:xfrm>
                <a:off x="6357530"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40" name="Group 39"/>
            <p:cNvGrpSpPr/>
            <p:nvPr/>
          </p:nvGrpSpPr>
          <p:grpSpPr>
            <a:xfrm>
              <a:off x="6920773" y="6050109"/>
              <a:ext cx="347048" cy="50447"/>
              <a:chOff x="6092479" y="4927773"/>
              <a:chExt cx="315498" cy="50447"/>
            </a:xfrm>
          </p:grpSpPr>
          <p:sp>
            <p:nvSpPr>
              <p:cNvPr id="45" name="Oval 44"/>
              <p:cNvSpPr/>
              <p:nvPr/>
            </p:nvSpPr>
            <p:spPr bwMode="gray">
              <a:xfrm>
                <a:off x="6092479"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6" name="Oval 45"/>
              <p:cNvSpPr/>
              <p:nvPr/>
            </p:nvSpPr>
            <p:spPr bwMode="gray">
              <a:xfrm>
                <a:off x="6226855"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7" name="Oval 46"/>
              <p:cNvSpPr/>
              <p:nvPr/>
            </p:nvSpPr>
            <p:spPr bwMode="gray">
              <a:xfrm>
                <a:off x="6357530"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41" name="Group 40"/>
            <p:cNvGrpSpPr/>
            <p:nvPr/>
          </p:nvGrpSpPr>
          <p:grpSpPr>
            <a:xfrm>
              <a:off x="9861513" y="6041502"/>
              <a:ext cx="347048" cy="50447"/>
              <a:chOff x="6092479" y="4927773"/>
              <a:chExt cx="315498" cy="50447"/>
            </a:xfrm>
          </p:grpSpPr>
          <p:sp>
            <p:nvSpPr>
              <p:cNvPr id="42" name="Oval 41"/>
              <p:cNvSpPr/>
              <p:nvPr/>
            </p:nvSpPr>
            <p:spPr bwMode="gray">
              <a:xfrm>
                <a:off x="6092479"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3" name="Oval 42"/>
              <p:cNvSpPr/>
              <p:nvPr/>
            </p:nvSpPr>
            <p:spPr bwMode="gray">
              <a:xfrm>
                <a:off x="6226855"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4" name="Oval 43"/>
              <p:cNvSpPr/>
              <p:nvPr/>
            </p:nvSpPr>
            <p:spPr bwMode="gray">
              <a:xfrm>
                <a:off x="6357530" y="4927773"/>
                <a:ext cx="50447" cy="50447"/>
              </a:xfrm>
              <a:prstGeom prst="ellips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grpSp>
      </p:grpSp>
      <p:sp>
        <p:nvSpPr>
          <p:cNvPr id="97" name="Rectangle 96"/>
          <p:cNvSpPr/>
          <p:nvPr/>
        </p:nvSpPr>
        <p:spPr bwMode="gray">
          <a:xfrm>
            <a:off x="10461442" y="3685116"/>
            <a:ext cx="716585" cy="645410"/>
          </a:xfrm>
          <a:prstGeom prst="rect">
            <a:avLst/>
          </a:prstGeom>
          <a:solidFill>
            <a:schemeClr val="accent1">
              <a:lumMod val="40000"/>
              <a:lumOff val="60000"/>
            </a:schemeClr>
          </a:solidFill>
          <a:ln w="25400" algn="ctr">
            <a:solidFill>
              <a:schemeClr val="tx1"/>
            </a:solidFill>
            <a:miter lim="800000"/>
            <a:headEnd/>
            <a:tailEnd/>
          </a:ln>
        </p:spPr>
        <p:txBody>
          <a:bodyPr lIns="90000" tIns="72000" rIns="90000" bIns="72000" rtlCol="0" anchor="ctr">
            <a:normAutofit/>
          </a:bodyPr>
          <a:lstStyle/>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Python</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Module</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98" name="Triangle 97"/>
          <p:cNvSpPr/>
          <p:nvPr/>
        </p:nvSpPr>
        <p:spPr bwMode="gray">
          <a:xfrm rot="10800000">
            <a:off x="10921029" y="3554021"/>
            <a:ext cx="72715" cy="62685"/>
          </a:xfrm>
          <a:prstGeom prst="triangle">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99" name="TextBox 98"/>
          <p:cNvSpPr txBox="1"/>
          <p:nvPr/>
        </p:nvSpPr>
        <p:spPr>
          <a:xfrm>
            <a:off x="10916214" y="3427997"/>
            <a:ext cx="194294" cy="153888"/>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000" kern="0" dirty="0">
                <a:latin typeface="Arial Bold" charset="0"/>
                <a:ea typeface="Arial Unicode MS" pitchFamily="34" charset="-128"/>
                <a:cs typeface="Arial Unicode MS" pitchFamily="34" charset="-128"/>
              </a:rPr>
              <a:t>R</a:t>
            </a:r>
          </a:p>
        </p:txBody>
      </p:sp>
      <p:cxnSp>
        <p:nvCxnSpPr>
          <p:cNvPr id="100" name="Straight Connector 99"/>
          <p:cNvCxnSpPr/>
          <p:nvPr/>
        </p:nvCxnSpPr>
        <p:spPr>
          <a:xfrm>
            <a:off x="10819735" y="3383661"/>
            <a:ext cx="799" cy="29305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1" name="Oval 100"/>
          <p:cNvSpPr/>
          <p:nvPr/>
        </p:nvSpPr>
        <p:spPr bwMode="gray">
          <a:xfrm>
            <a:off x="10758739" y="3467299"/>
            <a:ext cx="125178" cy="125178"/>
          </a:xfrm>
          <a:prstGeom prst="ellipse">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6" name="Rounded Rectangle 5">
            <a:extLst>
              <a:ext uri="{FF2B5EF4-FFF2-40B4-BE49-F238E27FC236}">
                <a16:creationId xmlns:a16="http://schemas.microsoft.com/office/drawing/2014/main" id="{DA68F5E0-DBCB-0D4C-B91C-0724645844A9}"/>
              </a:ext>
            </a:extLst>
          </p:cNvPr>
          <p:cNvSpPr/>
          <p:nvPr/>
        </p:nvSpPr>
        <p:spPr bwMode="gray">
          <a:xfrm>
            <a:off x="10267361" y="3474851"/>
            <a:ext cx="1121137" cy="1027882"/>
          </a:xfrm>
          <a:prstGeom prst="roundRect">
            <a:avLst/>
          </a:prstGeom>
          <a:noFill/>
          <a:ln w="12700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12350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CC48D34-B4E6-0A42-AB0E-0EEC22B55EBB}"/>
              </a:ext>
            </a:extLst>
          </p:cNvPr>
          <p:cNvSpPr/>
          <p:nvPr/>
        </p:nvSpPr>
        <p:spPr bwMode="gray">
          <a:xfrm>
            <a:off x="-1" y="3429000"/>
            <a:ext cx="9622722" cy="1061977"/>
          </a:xfrm>
          <a:prstGeom prst="rect">
            <a:avLst/>
          </a:prstGeom>
          <a:solidFill>
            <a:schemeClr val="accent1">
              <a:lumMod val="20000"/>
              <a:lumOff val="8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 name="Text Placeholder 2"/>
          <p:cNvSpPr>
            <a:spLocks noGrp="1"/>
          </p:cNvSpPr>
          <p:nvPr>
            <p:ph type="body" sz="quarter" idx="10"/>
          </p:nvPr>
        </p:nvSpPr>
        <p:spPr>
          <a:xfrm>
            <a:off x="504001" y="1620000"/>
            <a:ext cx="9118720" cy="4716000"/>
          </a:xfrm>
        </p:spPr>
        <p:txBody>
          <a:bodyPr>
            <a:normAutofit fontScale="92500" lnSpcReduction="10000"/>
          </a:bodyPr>
          <a:lstStyle/>
          <a:p>
            <a:r>
              <a:rPr lang="en-US" dirty="0"/>
              <a:t>Why are we here?</a:t>
            </a:r>
          </a:p>
          <a:p>
            <a:pPr lvl="1"/>
            <a:r>
              <a:rPr lang="en-US" dirty="0"/>
              <a:t>Why Python? </a:t>
            </a:r>
          </a:p>
          <a:p>
            <a:pPr lvl="1"/>
            <a:r>
              <a:rPr lang="en-US" dirty="0"/>
              <a:t>Why microservices? </a:t>
            </a:r>
          </a:p>
          <a:p>
            <a:pPr lvl="1"/>
            <a:r>
              <a:rPr lang="en-US" dirty="0"/>
              <a:t>Why MTA? </a:t>
            </a:r>
          </a:p>
          <a:p>
            <a:pPr lvl="1"/>
            <a:r>
              <a:rPr lang="en-US" dirty="0"/>
              <a:t>Why on </a:t>
            </a:r>
            <a:r>
              <a:rPr lang="en-US" dirty="0" err="1"/>
              <a:t>prem</a:t>
            </a:r>
            <a:r>
              <a:rPr lang="en-US" dirty="0"/>
              <a:t> (or Cloud)?</a:t>
            </a:r>
          </a:p>
          <a:p>
            <a:r>
              <a:rPr lang="en-US" dirty="0"/>
              <a:t>Building Blocks</a:t>
            </a:r>
          </a:p>
          <a:p>
            <a:pPr lvl="1"/>
            <a:r>
              <a:rPr lang="en-US" dirty="0"/>
              <a:t>Module Assembly, Staging and Execution + Dependency Resolution</a:t>
            </a:r>
          </a:p>
          <a:p>
            <a:pPr lvl="1"/>
            <a:r>
              <a:rPr lang="en-US" dirty="0"/>
              <a:t>Buildpack Assembly Process</a:t>
            </a:r>
          </a:p>
          <a:p>
            <a:r>
              <a:rPr lang="en-US" dirty="0"/>
              <a:t>Exercises</a:t>
            </a:r>
          </a:p>
          <a:p>
            <a:pPr lvl="1"/>
            <a:r>
              <a:rPr lang="en-US" dirty="0"/>
              <a:t>MTA Project – Web IDE Usage + XS CLI</a:t>
            </a:r>
          </a:p>
          <a:p>
            <a:pPr lvl="1"/>
            <a:r>
              <a:rPr lang="en-US" dirty="0"/>
              <a:t>Building and Deploying MTAR</a:t>
            </a:r>
          </a:p>
          <a:p>
            <a:pPr lvl="1"/>
            <a:r>
              <a:rPr lang="en-US" dirty="0"/>
              <a:t>Compilation and Installation of Python Runtime</a:t>
            </a:r>
          </a:p>
          <a:p>
            <a:pPr lvl="1"/>
            <a:r>
              <a:rPr lang="en-US" dirty="0"/>
              <a:t>Building and Deploying to the Cloud</a:t>
            </a:r>
          </a:p>
        </p:txBody>
      </p:sp>
      <p:sp>
        <p:nvSpPr>
          <p:cNvPr id="2" name="Title 1"/>
          <p:cNvSpPr>
            <a:spLocks noGrp="1"/>
          </p:cNvSpPr>
          <p:nvPr>
            <p:ph type="title"/>
          </p:nvPr>
        </p:nvSpPr>
        <p:spPr>
          <a:xfrm>
            <a:off x="504001" y="504000"/>
            <a:ext cx="11186476" cy="369332"/>
          </a:xfrm>
        </p:spPr>
        <p:txBody>
          <a:bodyPr/>
          <a:lstStyle/>
          <a:p>
            <a:r>
              <a:rPr lang="en-US"/>
              <a:t>Agenda</a:t>
            </a:r>
          </a:p>
        </p:txBody>
      </p:sp>
      <p:pic>
        <p:nvPicPr>
          <p:cNvPr id="5" name="Picture 4">
            <a:extLst>
              <a:ext uri="{FF2B5EF4-FFF2-40B4-BE49-F238E27FC236}">
                <a16:creationId xmlns:a16="http://schemas.microsoft.com/office/drawing/2014/main" id="{5A553A15-3638-452C-A041-55EA218E36D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4328" r="16647" b="2390"/>
          <a:stretch/>
        </p:blipFill>
        <p:spPr>
          <a:xfrm flipH="1">
            <a:off x="9784078" y="450850"/>
            <a:ext cx="2411095" cy="2978150"/>
          </a:xfrm>
          <a:prstGeom prst="rect">
            <a:avLst/>
          </a:prstGeom>
        </p:spPr>
      </p:pic>
    </p:spTree>
    <p:extLst>
      <p:ext uri="{BB962C8B-B14F-4D97-AF65-F5344CB8AC3E}">
        <p14:creationId xmlns:p14="http://schemas.microsoft.com/office/powerpoint/2010/main" val="2593341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4A181E-4630-2445-A81A-A8046F5060B7}"/>
              </a:ext>
            </a:extLst>
          </p:cNvPr>
          <p:cNvSpPr>
            <a:spLocks noGrp="1"/>
          </p:cNvSpPr>
          <p:nvPr>
            <p:ph type="title"/>
          </p:nvPr>
        </p:nvSpPr>
        <p:spPr>
          <a:xfrm>
            <a:off x="504001" y="504000"/>
            <a:ext cx="11186476" cy="369332"/>
          </a:xfrm>
        </p:spPr>
        <p:txBody>
          <a:bodyPr/>
          <a:lstStyle/>
          <a:p>
            <a:r>
              <a:rPr lang="en-US"/>
              <a:t>Module Assembly, Staging and Execution + Dependency Resolution</a:t>
            </a:r>
          </a:p>
        </p:txBody>
      </p:sp>
      <p:grpSp>
        <p:nvGrpSpPr>
          <p:cNvPr id="15" name="Group 14">
            <a:extLst>
              <a:ext uri="{FF2B5EF4-FFF2-40B4-BE49-F238E27FC236}">
                <a16:creationId xmlns:a16="http://schemas.microsoft.com/office/drawing/2014/main" id="{74EBB97E-1453-0648-BCB7-5C76990297C8}"/>
              </a:ext>
            </a:extLst>
          </p:cNvPr>
          <p:cNvGrpSpPr/>
          <p:nvPr/>
        </p:nvGrpSpPr>
        <p:grpSpPr>
          <a:xfrm>
            <a:off x="407779" y="1758019"/>
            <a:ext cx="2244600" cy="4282291"/>
            <a:chOff x="381965" y="2083443"/>
            <a:chExt cx="2244600" cy="4282291"/>
          </a:xfrm>
        </p:grpSpPr>
        <p:sp>
          <p:nvSpPr>
            <p:cNvPr id="4" name="Rectangle 3">
              <a:extLst>
                <a:ext uri="{FF2B5EF4-FFF2-40B4-BE49-F238E27FC236}">
                  <a16:creationId xmlns:a16="http://schemas.microsoft.com/office/drawing/2014/main" id="{27BEAFF0-B206-2E48-967B-EBF004630B34}"/>
                </a:ext>
              </a:extLst>
            </p:cNvPr>
            <p:cNvSpPr/>
            <p:nvPr/>
          </p:nvSpPr>
          <p:spPr bwMode="gray">
            <a:xfrm>
              <a:off x="381965" y="2083443"/>
              <a:ext cx="2244600" cy="4282291"/>
            </a:xfrm>
            <a:prstGeom prst="rect">
              <a:avLst/>
            </a:prstGeom>
            <a:solidFill>
              <a:schemeClr val="bg2">
                <a:lumMod val="40000"/>
                <a:lumOff val="6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TextBox 1">
              <a:extLst>
                <a:ext uri="{FF2B5EF4-FFF2-40B4-BE49-F238E27FC236}">
                  <a16:creationId xmlns:a16="http://schemas.microsoft.com/office/drawing/2014/main" id="{A8D00FFE-7FA0-004C-BBDC-AC2A488DE982}"/>
                </a:ext>
              </a:extLst>
            </p:cNvPr>
            <p:cNvSpPr txBox="1"/>
            <p:nvPr/>
          </p:nvSpPr>
          <p:spPr>
            <a:xfrm>
              <a:off x="381965" y="2083443"/>
              <a:ext cx="224460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kern="0">
                  <a:ea typeface="Arial Unicode MS" pitchFamily="34" charset="-128"/>
                  <a:cs typeface="Arial Unicode MS" pitchFamily="34" charset="-128"/>
                </a:rPr>
                <a:t>workstation</a:t>
              </a:r>
            </a:p>
          </p:txBody>
        </p:sp>
      </p:grpSp>
      <p:grpSp>
        <p:nvGrpSpPr>
          <p:cNvPr id="6" name="Group 5">
            <a:extLst>
              <a:ext uri="{FF2B5EF4-FFF2-40B4-BE49-F238E27FC236}">
                <a16:creationId xmlns:a16="http://schemas.microsoft.com/office/drawing/2014/main" id="{76CE3F44-44FA-4146-B7DE-7722CCAC53CA}"/>
              </a:ext>
            </a:extLst>
          </p:cNvPr>
          <p:cNvGrpSpPr/>
          <p:nvPr/>
        </p:nvGrpSpPr>
        <p:grpSpPr>
          <a:xfrm>
            <a:off x="5121240" y="1772255"/>
            <a:ext cx="6476096" cy="4268055"/>
            <a:chOff x="5147416" y="1228311"/>
            <a:chExt cx="3920770" cy="4282291"/>
          </a:xfrm>
        </p:grpSpPr>
        <p:sp>
          <p:nvSpPr>
            <p:cNvPr id="12" name="Rectangle 11">
              <a:extLst>
                <a:ext uri="{FF2B5EF4-FFF2-40B4-BE49-F238E27FC236}">
                  <a16:creationId xmlns:a16="http://schemas.microsoft.com/office/drawing/2014/main" id="{A3F85A88-C67B-CC48-B534-FE7197618A67}"/>
                </a:ext>
              </a:extLst>
            </p:cNvPr>
            <p:cNvSpPr/>
            <p:nvPr/>
          </p:nvSpPr>
          <p:spPr bwMode="gray">
            <a:xfrm>
              <a:off x="5147416" y="1228311"/>
              <a:ext cx="3920770" cy="4282291"/>
            </a:xfrm>
            <a:prstGeom prst="rect">
              <a:avLst/>
            </a:prstGeom>
            <a:solidFill>
              <a:schemeClr val="bg2">
                <a:lumMod val="40000"/>
                <a:lumOff val="6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13" name="TextBox 12">
              <a:extLst>
                <a:ext uri="{FF2B5EF4-FFF2-40B4-BE49-F238E27FC236}">
                  <a16:creationId xmlns:a16="http://schemas.microsoft.com/office/drawing/2014/main" id="{3C010D10-0C76-9143-BC34-D4CDB6A73F63}"/>
                </a:ext>
              </a:extLst>
            </p:cNvPr>
            <p:cNvSpPr txBox="1"/>
            <p:nvPr/>
          </p:nvSpPr>
          <p:spPr>
            <a:xfrm>
              <a:off x="5147416" y="1228311"/>
              <a:ext cx="392077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kern="0">
                  <a:ea typeface="Arial Unicode MS" pitchFamily="34" charset="-128"/>
                  <a:cs typeface="Arial Unicode MS" pitchFamily="34" charset="-128"/>
                </a:rPr>
                <a:t>platform</a:t>
              </a:r>
            </a:p>
          </p:txBody>
        </p:sp>
      </p:grpSp>
      <p:sp>
        <p:nvSpPr>
          <p:cNvPr id="21" name="TextBox 20">
            <a:extLst>
              <a:ext uri="{FF2B5EF4-FFF2-40B4-BE49-F238E27FC236}">
                <a16:creationId xmlns:a16="http://schemas.microsoft.com/office/drawing/2014/main" id="{BD149249-20AB-3246-BC15-066E07FB7CB2}"/>
              </a:ext>
            </a:extLst>
          </p:cNvPr>
          <p:cNvSpPr txBox="1"/>
          <p:nvPr/>
        </p:nvSpPr>
        <p:spPr>
          <a:xfrm>
            <a:off x="598462" y="2288457"/>
            <a:ext cx="840268" cy="641773"/>
          </a:xfrm>
          <a:prstGeom prst="rect">
            <a:avLst/>
          </a:prstGeom>
          <a:solidFill>
            <a:schemeClr val="bg1"/>
          </a:solidFill>
          <a:ln w="50800">
            <a:solidFill>
              <a:schemeClr val="accent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err="1">
                <a:ea typeface="Arial Unicode MS" pitchFamily="34" charset="-128"/>
                <a:cs typeface="Arial Unicode MS" pitchFamily="34" charset="-128"/>
              </a:rPr>
              <a:t>hdbcli</a:t>
            </a:r>
            <a:endParaRPr lang="en-US" sz="1200" kern="0">
              <a:ea typeface="Arial Unicode MS" pitchFamily="34" charset="-128"/>
              <a:cs typeface="Arial Unicode MS" pitchFamily="34" charset="-128"/>
            </a:endParaRP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Library</a:t>
            </a:r>
          </a:p>
        </p:txBody>
      </p:sp>
      <p:grpSp>
        <p:nvGrpSpPr>
          <p:cNvPr id="24" name="Group 23">
            <a:extLst>
              <a:ext uri="{FF2B5EF4-FFF2-40B4-BE49-F238E27FC236}">
                <a16:creationId xmlns:a16="http://schemas.microsoft.com/office/drawing/2014/main" id="{7CA7116B-073C-B747-A002-46610E18B257}"/>
              </a:ext>
            </a:extLst>
          </p:cNvPr>
          <p:cNvGrpSpPr/>
          <p:nvPr/>
        </p:nvGrpSpPr>
        <p:grpSpPr>
          <a:xfrm>
            <a:off x="2765998" y="1358455"/>
            <a:ext cx="2244600" cy="2471871"/>
            <a:chOff x="2979374" y="1250487"/>
            <a:chExt cx="2244600" cy="2471871"/>
          </a:xfrm>
        </p:grpSpPr>
        <p:grpSp>
          <p:nvGrpSpPr>
            <p:cNvPr id="14" name="Group 13">
              <a:extLst>
                <a:ext uri="{FF2B5EF4-FFF2-40B4-BE49-F238E27FC236}">
                  <a16:creationId xmlns:a16="http://schemas.microsoft.com/office/drawing/2014/main" id="{D4034E96-6F7B-7847-B44D-83379EDEE1FA}"/>
                </a:ext>
              </a:extLst>
            </p:cNvPr>
            <p:cNvGrpSpPr/>
            <p:nvPr/>
          </p:nvGrpSpPr>
          <p:grpSpPr>
            <a:xfrm>
              <a:off x="2979374" y="1250487"/>
              <a:ext cx="2244600" cy="2471871"/>
              <a:chOff x="2962552" y="1228311"/>
              <a:chExt cx="2244600" cy="4282291"/>
            </a:xfrm>
          </p:grpSpPr>
          <p:sp>
            <p:nvSpPr>
              <p:cNvPr id="10" name="Rectangle 9">
                <a:extLst>
                  <a:ext uri="{FF2B5EF4-FFF2-40B4-BE49-F238E27FC236}">
                    <a16:creationId xmlns:a16="http://schemas.microsoft.com/office/drawing/2014/main" id="{A476C6A4-8EEE-9B40-9C39-BDF349782CA3}"/>
                  </a:ext>
                </a:extLst>
              </p:cNvPr>
              <p:cNvSpPr/>
              <p:nvPr/>
            </p:nvSpPr>
            <p:spPr bwMode="gray">
              <a:xfrm>
                <a:off x="2962552" y="1228311"/>
                <a:ext cx="2244600" cy="4282291"/>
              </a:xfrm>
              <a:prstGeom prst="rect">
                <a:avLst/>
              </a:prstGeom>
              <a:solidFill>
                <a:schemeClr val="bg2">
                  <a:lumMod val="40000"/>
                  <a:lumOff val="6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11" name="TextBox 10">
                <a:extLst>
                  <a:ext uri="{FF2B5EF4-FFF2-40B4-BE49-F238E27FC236}">
                    <a16:creationId xmlns:a16="http://schemas.microsoft.com/office/drawing/2014/main" id="{45497BAF-6BE5-D545-89AA-11ACE9DD1FF8}"/>
                  </a:ext>
                </a:extLst>
              </p:cNvPr>
              <p:cNvSpPr txBox="1"/>
              <p:nvPr/>
            </p:nvSpPr>
            <p:spPr>
              <a:xfrm>
                <a:off x="2962552" y="1228311"/>
                <a:ext cx="2244600" cy="276999"/>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kern="0" err="1">
                    <a:ea typeface="Arial Unicode MS" pitchFamily="34" charset="-128"/>
                    <a:cs typeface="Arial Unicode MS" pitchFamily="34" charset="-128"/>
                  </a:rPr>
                  <a:t>PyPi.org</a:t>
                </a:r>
                <a:endParaRPr lang="en-US" sz="1800" kern="0">
                  <a:ea typeface="Arial Unicode MS" pitchFamily="34" charset="-128"/>
                  <a:cs typeface="Arial Unicode MS" pitchFamily="34" charset="-128"/>
                </a:endParaRPr>
              </a:p>
            </p:txBody>
          </p:sp>
        </p:grpSp>
        <p:sp>
          <p:nvSpPr>
            <p:cNvPr id="16" name="TextBox 15">
              <a:extLst>
                <a:ext uri="{FF2B5EF4-FFF2-40B4-BE49-F238E27FC236}">
                  <a16:creationId xmlns:a16="http://schemas.microsoft.com/office/drawing/2014/main" id="{DFF99079-87BE-3D4F-9410-232D0EA9AD31}"/>
                </a:ext>
              </a:extLst>
            </p:cNvPr>
            <p:cNvSpPr txBox="1"/>
            <p:nvPr/>
          </p:nvSpPr>
          <p:spPr>
            <a:xfrm>
              <a:off x="3266894" y="1850783"/>
              <a:ext cx="727250" cy="586685"/>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Flask</a:t>
              </a: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Library</a:t>
              </a:r>
            </a:p>
          </p:txBody>
        </p:sp>
        <p:sp>
          <p:nvSpPr>
            <p:cNvPr id="22" name="TextBox 21">
              <a:extLst>
                <a:ext uri="{FF2B5EF4-FFF2-40B4-BE49-F238E27FC236}">
                  <a16:creationId xmlns:a16="http://schemas.microsoft.com/office/drawing/2014/main" id="{2A727B66-1861-A44E-B9B3-D2FA75781150}"/>
                </a:ext>
              </a:extLst>
            </p:cNvPr>
            <p:cNvSpPr txBox="1"/>
            <p:nvPr/>
          </p:nvSpPr>
          <p:spPr>
            <a:xfrm>
              <a:off x="4117202" y="2028401"/>
              <a:ext cx="727250" cy="586685"/>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err="1">
                  <a:ea typeface="Arial Unicode MS" pitchFamily="34" charset="-128"/>
                  <a:cs typeface="Arial Unicode MS" pitchFamily="34" charset="-128"/>
                </a:rPr>
                <a:t>scikit</a:t>
              </a:r>
              <a:endParaRPr lang="en-US" sz="1200" kern="0">
                <a:ea typeface="Arial Unicode MS" pitchFamily="34" charset="-128"/>
                <a:cs typeface="Arial Unicode MS" pitchFamily="34" charset="-128"/>
              </a:endParaRP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Library</a:t>
              </a:r>
            </a:p>
          </p:txBody>
        </p:sp>
        <p:sp>
          <p:nvSpPr>
            <p:cNvPr id="23" name="TextBox 22">
              <a:extLst>
                <a:ext uri="{FF2B5EF4-FFF2-40B4-BE49-F238E27FC236}">
                  <a16:creationId xmlns:a16="http://schemas.microsoft.com/office/drawing/2014/main" id="{C4AF96DC-9ABF-984F-9F32-FFB894AC9E65}"/>
                </a:ext>
              </a:extLst>
            </p:cNvPr>
            <p:cNvSpPr txBox="1"/>
            <p:nvPr/>
          </p:nvSpPr>
          <p:spPr>
            <a:xfrm>
              <a:off x="3441707" y="2835500"/>
              <a:ext cx="727250" cy="586685"/>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err="1">
                  <a:ea typeface="Arial Unicode MS" pitchFamily="34" charset="-128"/>
                  <a:cs typeface="Arial Unicode MS" pitchFamily="34" charset="-128"/>
                </a:rPr>
                <a:t>numpy</a:t>
              </a:r>
              <a:endParaRPr lang="en-US" sz="1200" kern="0">
                <a:ea typeface="Arial Unicode MS" pitchFamily="34" charset="-128"/>
                <a:cs typeface="Arial Unicode MS" pitchFamily="34" charset="-128"/>
              </a:endParaRP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Library</a:t>
              </a:r>
            </a:p>
          </p:txBody>
        </p:sp>
      </p:grpSp>
      <p:sp>
        <p:nvSpPr>
          <p:cNvPr id="25" name="TextBox 24">
            <a:extLst>
              <a:ext uri="{FF2B5EF4-FFF2-40B4-BE49-F238E27FC236}">
                <a16:creationId xmlns:a16="http://schemas.microsoft.com/office/drawing/2014/main" id="{37348C55-B495-A742-B979-A9C0C08C2A40}"/>
              </a:ext>
            </a:extLst>
          </p:cNvPr>
          <p:cNvSpPr txBox="1"/>
          <p:nvPr/>
        </p:nvSpPr>
        <p:spPr>
          <a:xfrm>
            <a:off x="1560159" y="2285357"/>
            <a:ext cx="840268" cy="644873"/>
          </a:xfrm>
          <a:prstGeom prst="rect">
            <a:avLst/>
          </a:prstGeom>
          <a:solidFill>
            <a:schemeClr val="bg1"/>
          </a:solidFill>
          <a:ln w="50800">
            <a:solidFill>
              <a:schemeClr val="accent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err="1">
                <a:ea typeface="Arial Unicode MS" pitchFamily="34" charset="-128"/>
                <a:cs typeface="Arial Unicode MS" pitchFamily="34" charset="-128"/>
              </a:rPr>
              <a:t>sap_xssec</a:t>
            </a:r>
            <a:endParaRPr lang="en-US" sz="1200" kern="0">
              <a:ea typeface="Arial Unicode MS" pitchFamily="34" charset="-128"/>
              <a:cs typeface="Arial Unicode MS" pitchFamily="34" charset="-128"/>
            </a:endParaRP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Library</a:t>
            </a:r>
          </a:p>
        </p:txBody>
      </p:sp>
      <p:sp>
        <p:nvSpPr>
          <p:cNvPr id="26" name="TextBox 25">
            <a:extLst>
              <a:ext uri="{FF2B5EF4-FFF2-40B4-BE49-F238E27FC236}">
                <a16:creationId xmlns:a16="http://schemas.microsoft.com/office/drawing/2014/main" id="{BB4D4682-6E11-E948-862E-E64C57289AF5}"/>
              </a:ext>
            </a:extLst>
          </p:cNvPr>
          <p:cNvSpPr txBox="1"/>
          <p:nvPr/>
        </p:nvSpPr>
        <p:spPr>
          <a:xfrm>
            <a:off x="617294" y="3521060"/>
            <a:ext cx="840268" cy="641773"/>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Python</a:t>
            </a: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Code</a:t>
            </a:r>
          </a:p>
        </p:txBody>
      </p:sp>
      <p:sp>
        <p:nvSpPr>
          <p:cNvPr id="27" name="TextBox 26">
            <a:extLst>
              <a:ext uri="{FF2B5EF4-FFF2-40B4-BE49-F238E27FC236}">
                <a16:creationId xmlns:a16="http://schemas.microsoft.com/office/drawing/2014/main" id="{B597F18A-2A45-A04A-8D58-AD3EF2069D82}"/>
              </a:ext>
            </a:extLst>
          </p:cNvPr>
          <p:cNvSpPr txBox="1"/>
          <p:nvPr/>
        </p:nvSpPr>
        <p:spPr>
          <a:xfrm>
            <a:off x="1578991" y="3517960"/>
            <a:ext cx="840268" cy="644873"/>
          </a:xfrm>
          <a:prstGeom prst="rect">
            <a:avLst/>
          </a:prstGeom>
          <a:solidFill>
            <a:schemeClr val="bg1"/>
          </a:solidFill>
          <a:ln w="50800">
            <a:solidFill>
              <a:schemeClr val="accent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Vendor</a:t>
            </a: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Folder</a:t>
            </a:r>
          </a:p>
        </p:txBody>
      </p:sp>
      <p:sp>
        <p:nvSpPr>
          <p:cNvPr id="30" name="TextBox 29">
            <a:extLst>
              <a:ext uri="{FF2B5EF4-FFF2-40B4-BE49-F238E27FC236}">
                <a16:creationId xmlns:a16="http://schemas.microsoft.com/office/drawing/2014/main" id="{8C449F21-0B48-FD4C-9205-7E232539A4A2}"/>
              </a:ext>
            </a:extLst>
          </p:cNvPr>
          <p:cNvSpPr txBox="1"/>
          <p:nvPr/>
        </p:nvSpPr>
        <p:spPr>
          <a:xfrm>
            <a:off x="588371" y="5127089"/>
            <a:ext cx="840268" cy="641773"/>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MTAR</a:t>
            </a:r>
          </a:p>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File</a:t>
            </a:r>
          </a:p>
        </p:txBody>
      </p:sp>
      <p:sp>
        <p:nvSpPr>
          <p:cNvPr id="31" name="Right Arrow 30">
            <a:extLst>
              <a:ext uri="{FF2B5EF4-FFF2-40B4-BE49-F238E27FC236}">
                <a16:creationId xmlns:a16="http://schemas.microsoft.com/office/drawing/2014/main" id="{CA8E1FDF-6EF3-5646-9AC2-4B1DA1291547}"/>
              </a:ext>
            </a:extLst>
          </p:cNvPr>
          <p:cNvSpPr/>
          <p:nvPr/>
        </p:nvSpPr>
        <p:spPr bwMode="gray">
          <a:xfrm rot="3214551">
            <a:off x="1145931" y="3048288"/>
            <a:ext cx="804521" cy="33602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pip</a:t>
            </a:r>
          </a:p>
        </p:txBody>
      </p:sp>
      <p:sp>
        <p:nvSpPr>
          <p:cNvPr id="35" name="Right Arrow 34">
            <a:extLst>
              <a:ext uri="{FF2B5EF4-FFF2-40B4-BE49-F238E27FC236}">
                <a16:creationId xmlns:a16="http://schemas.microsoft.com/office/drawing/2014/main" id="{0260DDD6-91ED-3A46-978D-71997E00BFFB}"/>
              </a:ext>
            </a:extLst>
          </p:cNvPr>
          <p:cNvSpPr/>
          <p:nvPr/>
        </p:nvSpPr>
        <p:spPr bwMode="gray">
          <a:xfrm rot="5086625">
            <a:off x="1599334" y="3005769"/>
            <a:ext cx="804521" cy="33602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pip</a:t>
            </a:r>
          </a:p>
        </p:txBody>
      </p:sp>
      <p:sp>
        <p:nvSpPr>
          <p:cNvPr id="37" name="Left Arrow 36">
            <a:extLst>
              <a:ext uri="{FF2B5EF4-FFF2-40B4-BE49-F238E27FC236}">
                <a16:creationId xmlns:a16="http://schemas.microsoft.com/office/drawing/2014/main" id="{92203A71-B658-FC48-8F7D-3A65F7919842}"/>
              </a:ext>
            </a:extLst>
          </p:cNvPr>
          <p:cNvSpPr/>
          <p:nvPr/>
        </p:nvSpPr>
        <p:spPr bwMode="gray">
          <a:xfrm rot="17255577">
            <a:off x="893509" y="4415249"/>
            <a:ext cx="931536" cy="484632"/>
          </a:xfrm>
          <a:prstGeom prst="lef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a:ea typeface="Arial Unicode MS" pitchFamily="34" charset="-128"/>
                <a:cs typeface="Arial Unicode MS" pitchFamily="34" charset="-128"/>
              </a:rPr>
              <a:t>m</a:t>
            </a:r>
            <a:r>
              <a:rPr kumimoji="0" lang="en-US" sz="1000" b="0" i="0" u="none" strike="noStrike" kern="0" cap="none" spc="0" normalizeH="0" baseline="0" noProof="0">
                <a:ln>
                  <a:noFill/>
                </a:ln>
                <a:effectLst/>
                <a:uLnTx/>
                <a:uFillTx/>
                <a:ea typeface="Arial Unicode MS" pitchFamily="34" charset="-128"/>
                <a:cs typeface="Arial Unicode MS" pitchFamily="34" charset="-128"/>
              </a:rPr>
              <a:t>ta builder</a:t>
            </a:r>
          </a:p>
        </p:txBody>
      </p:sp>
      <p:sp>
        <p:nvSpPr>
          <p:cNvPr id="39" name="TextBox 38">
            <a:extLst>
              <a:ext uri="{FF2B5EF4-FFF2-40B4-BE49-F238E27FC236}">
                <a16:creationId xmlns:a16="http://schemas.microsoft.com/office/drawing/2014/main" id="{191F5187-2889-5A46-93B7-846415DDBAC2}"/>
              </a:ext>
            </a:extLst>
          </p:cNvPr>
          <p:cNvSpPr txBox="1"/>
          <p:nvPr/>
        </p:nvSpPr>
        <p:spPr>
          <a:xfrm>
            <a:off x="1633260" y="5229644"/>
            <a:ext cx="840268" cy="444092"/>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err="1">
                <a:ea typeface="Arial Unicode MS" pitchFamily="34" charset="-128"/>
                <a:cs typeface="Arial Unicode MS" pitchFamily="34" charset="-128"/>
              </a:rPr>
              <a:t>mtaext</a:t>
            </a:r>
            <a:endParaRPr lang="en-US" sz="1200" kern="0">
              <a:ea typeface="Arial Unicode MS" pitchFamily="34" charset="-128"/>
              <a:cs typeface="Arial Unicode MS" pitchFamily="34" charset="-128"/>
            </a:endParaRPr>
          </a:p>
        </p:txBody>
      </p:sp>
      <p:grpSp>
        <p:nvGrpSpPr>
          <p:cNvPr id="42" name="Group 41">
            <a:extLst>
              <a:ext uri="{FF2B5EF4-FFF2-40B4-BE49-F238E27FC236}">
                <a16:creationId xmlns:a16="http://schemas.microsoft.com/office/drawing/2014/main" id="{75D7A1F7-4915-AE47-BFFD-124DA812146A}"/>
              </a:ext>
            </a:extLst>
          </p:cNvPr>
          <p:cNvGrpSpPr/>
          <p:nvPr/>
        </p:nvGrpSpPr>
        <p:grpSpPr>
          <a:xfrm>
            <a:off x="5405248" y="2133200"/>
            <a:ext cx="4184998" cy="1491193"/>
            <a:chOff x="7556512" y="5162310"/>
            <a:chExt cx="4184998" cy="1491193"/>
          </a:xfrm>
        </p:grpSpPr>
        <p:sp>
          <p:nvSpPr>
            <p:cNvPr id="40" name="TextBox 39">
              <a:extLst>
                <a:ext uri="{FF2B5EF4-FFF2-40B4-BE49-F238E27FC236}">
                  <a16:creationId xmlns:a16="http://schemas.microsoft.com/office/drawing/2014/main" id="{22A33137-A47C-444B-91BE-08A97A05A8B9}"/>
                </a:ext>
              </a:extLst>
            </p:cNvPr>
            <p:cNvSpPr txBox="1"/>
            <p:nvPr/>
          </p:nvSpPr>
          <p:spPr>
            <a:xfrm>
              <a:off x="7755644" y="5162310"/>
              <a:ext cx="3985866" cy="1323492"/>
            </a:xfrm>
            <a:prstGeom prst="rect">
              <a:avLst/>
            </a:prstGeom>
            <a:solidFill>
              <a:schemeClr val="tx2">
                <a:lumMod val="90000"/>
              </a:schemeClr>
            </a:solidFill>
            <a:ln w="25400">
              <a:solidFill>
                <a:schemeClr val="tx1"/>
              </a:solidFill>
            </a:ln>
          </p:spPr>
          <p:txBody>
            <a:bodyPr wrap="square" lIns="0" tIns="0" rIns="0" bIns="0" rtlCol="0">
              <a:noAutofit/>
            </a:bodyPr>
            <a:lstStyle/>
            <a:p>
              <a:pPr algn="ctr" fontAlgn="base">
                <a:spcBef>
                  <a:spcPct val="50000"/>
                </a:spcBef>
                <a:spcAft>
                  <a:spcPct val="0"/>
                </a:spcAft>
                <a:buClr>
                  <a:srgbClr val="F0AB00"/>
                </a:buClr>
                <a:buSzPct val="80000"/>
              </a:pPr>
              <a:endParaRPr lang="en-US" sz="1800" kern="0">
                <a:ea typeface="Arial Unicode MS" pitchFamily="34" charset="-128"/>
                <a:cs typeface="Arial Unicode MS" pitchFamily="34" charset="-128"/>
              </a:endParaRPr>
            </a:p>
          </p:txBody>
        </p:sp>
        <p:sp>
          <p:nvSpPr>
            <p:cNvPr id="41" name="TextBox 40">
              <a:extLst>
                <a:ext uri="{FF2B5EF4-FFF2-40B4-BE49-F238E27FC236}">
                  <a16:creationId xmlns:a16="http://schemas.microsoft.com/office/drawing/2014/main" id="{39AD187A-40CC-5947-8233-9769D73B6B0D}"/>
                </a:ext>
              </a:extLst>
            </p:cNvPr>
            <p:cNvSpPr txBox="1"/>
            <p:nvPr/>
          </p:nvSpPr>
          <p:spPr>
            <a:xfrm>
              <a:off x="7556512" y="5330011"/>
              <a:ext cx="4025686" cy="1323492"/>
            </a:xfrm>
            <a:prstGeom prst="rect">
              <a:avLst/>
            </a:prstGeom>
            <a:solidFill>
              <a:schemeClr val="tx2">
                <a:lumMod val="90000"/>
              </a:schemeClr>
            </a:solidFill>
            <a:ln w="25400">
              <a:solidFill>
                <a:schemeClr val="tx1"/>
              </a:solidFill>
            </a:ln>
          </p:spPr>
          <p:txBody>
            <a:bodyPr wrap="square" lIns="0" tIns="0" rIns="0" bIns="0" rtlCol="0">
              <a:noAutofit/>
            </a:bodyPr>
            <a:lstStyle/>
            <a:p>
              <a:pPr algn="ctr" fontAlgn="base">
                <a:spcBef>
                  <a:spcPct val="50000"/>
                </a:spcBef>
                <a:spcAft>
                  <a:spcPct val="0"/>
                </a:spcAft>
                <a:buClr>
                  <a:srgbClr val="F0AB00"/>
                </a:buClr>
                <a:buSzPct val="80000"/>
              </a:pPr>
              <a:r>
                <a:rPr lang="en-US" sz="1400" kern="0">
                  <a:ea typeface="Arial Unicode MS" pitchFamily="34" charset="-128"/>
                  <a:cs typeface="Arial Unicode MS" pitchFamily="34" charset="-128"/>
                </a:rPr>
                <a:t>container</a:t>
              </a:r>
            </a:p>
          </p:txBody>
        </p:sp>
      </p:grpSp>
      <p:sp>
        <p:nvSpPr>
          <p:cNvPr id="43" name="TextBox 42">
            <a:extLst>
              <a:ext uri="{FF2B5EF4-FFF2-40B4-BE49-F238E27FC236}">
                <a16:creationId xmlns:a16="http://schemas.microsoft.com/office/drawing/2014/main" id="{5E1EEF24-ED4E-0744-AA9A-A1E4DE86C284}"/>
              </a:ext>
            </a:extLst>
          </p:cNvPr>
          <p:cNvSpPr txBox="1"/>
          <p:nvPr/>
        </p:nvSpPr>
        <p:spPr>
          <a:xfrm>
            <a:off x="5564560" y="2532320"/>
            <a:ext cx="2285233" cy="1006567"/>
          </a:xfrm>
          <a:prstGeom prst="rect">
            <a:avLst/>
          </a:prstGeom>
          <a:solidFill>
            <a:schemeClr val="tx2">
              <a:lumMod val="50000"/>
            </a:schemeClr>
          </a:solidFill>
          <a:ln w="25400">
            <a:solidFill>
              <a:schemeClr val="tx1"/>
            </a:solidFill>
          </a:ln>
        </p:spPr>
        <p:txBody>
          <a:bodyPr wrap="square" lIns="0" tIns="0" rIns="0" bIns="0" rtlCol="0">
            <a:noAutofit/>
          </a:bodyPr>
          <a:lstStyle/>
          <a:p>
            <a:pPr algn="ctr" fontAlgn="base">
              <a:spcBef>
                <a:spcPct val="50000"/>
              </a:spcBef>
              <a:spcAft>
                <a:spcPct val="0"/>
              </a:spcAft>
              <a:buClr>
                <a:srgbClr val="F0AB00"/>
              </a:buClr>
              <a:buSzPct val="80000"/>
            </a:pPr>
            <a:r>
              <a:rPr lang="en-US" sz="1400" kern="0">
                <a:solidFill>
                  <a:schemeClr val="bg1"/>
                </a:solidFill>
                <a:ea typeface="Arial Unicode MS" pitchFamily="34" charset="-128"/>
                <a:cs typeface="Arial Unicode MS" pitchFamily="34" charset="-128"/>
              </a:rPr>
              <a:t>runtime</a:t>
            </a:r>
          </a:p>
        </p:txBody>
      </p:sp>
      <p:sp>
        <p:nvSpPr>
          <p:cNvPr id="44" name="Rounded Rectangle 43">
            <a:extLst>
              <a:ext uri="{FF2B5EF4-FFF2-40B4-BE49-F238E27FC236}">
                <a16:creationId xmlns:a16="http://schemas.microsoft.com/office/drawing/2014/main" id="{6406A41F-83E5-5A43-AD76-20DD7761180A}"/>
              </a:ext>
            </a:extLst>
          </p:cNvPr>
          <p:cNvSpPr/>
          <p:nvPr/>
        </p:nvSpPr>
        <p:spPr bwMode="gray">
          <a:xfrm>
            <a:off x="5892451" y="2794946"/>
            <a:ext cx="1601014" cy="661375"/>
          </a:xfrm>
          <a:prstGeom prst="roundRect">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200" b="1" kern="0">
                <a:ea typeface="Arial Unicode MS" pitchFamily="34" charset="-128"/>
                <a:cs typeface="Arial Unicode MS" pitchFamily="34" charset="-128"/>
              </a:rPr>
              <a:t>App instance</a:t>
            </a:r>
            <a:endParaRPr kumimoji="0" lang="en-US" sz="1200" b="1"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5" name="Teardrop 44">
            <a:extLst>
              <a:ext uri="{FF2B5EF4-FFF2-40B4-BE49-F238E27FC236}">
                <a16:creationId xmlns:a16="http://schemas.microsoft.com/office/drawing/2014/main" id="{D4D09791-98C1-744F-A895-B50B088135EE}"/>
              </a:ext>
            </a:extLst>
          </p:cNvPr>
          <p:cNvSpPr/>
          <p:nvPr/>
        </p:nvSpPr>
        <p:spPr bwMode="gray">
          <a:xfrm rot="18870838">
            <a:off x="8430852" y="2668434"/>
            <a:ext cx="914400" cy="914400"/>
          </a:xfrm>
          <a:prstGeom prst="teardrop">
            <a:avLst>
              <a:gd name="adj" fmla="val 112658"/>
            </a:avLst>
          </a:prstGeom>
          <a:solidFill>
            <a:schemeClr val="bg1"/>
          </a:solidFill>
          <a:ln w="25400" algn="ctr">
            <a:solidFill>
              <a:schemeClr val="tx1"/>
            </a:solidFill>
            <a:miter lim="800000"/>
            <a:headEnd/>
            <a:tailEnd/>
          </a:ln>
        </p:spPr>
        <p:txBody>
          <a:bodyPr lIns="0" tIns="0" rIns="0" bIns="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App droplet</a:t>
            </a:r>
          </a:p>
        </p:txBody>
      </p:sp>
      <p:sp>
        <p:nvSpPr>
          <p:cNvPr id="47" name="Left Arrow 46">
            <a:extLst>
              <a:ext uri="{FF2B5EF4-FFF2-40B4-BE49-F238E27FC236}">
                <a16:creationId xmlns:a16="http://schemas.microsoft.com/office/drawing/2014/main" id="{E3C7421A-F9EA-2B4C-9AA7-9417D0BA73CE}"/>
              </a:ext>
            </a:extLst>
          </p:cNvPr>
          <p:cNvSpPr/>
          <p:nvPr/>
        </p:nvSpPr>
        <p:spPr bwMode="gray">
          <a:xfrm>
            <a:off x="9481729" y="2805186"/>
            <a:ext cx="766670" cy="484632"/>
          </a:xfrm>
          <a:prstGeom prst="lef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r</a:t>
            </a:r>
            <a:r>
              <a:rPr lang="en-US" sz="1000" b="1" kern="0">
                <a:ea typeface="Arial Unicode MS" pitchFamily="34" charset="-128"/>
                <a:cs typeface="Arial Unicode MS" pitchFamily="34" charset="-128"/>
              </a:rPr>
              <a:t>un</a:t>
            </a:r>
            <a:endParaRPr kumimoji="0" lang="en-US" sz="1000" b="1" i="0" u="none" strike="noStrike" kern="0" cap="none" spc="0" normalizeH="0" baseline="0" noProof="0">
              <a:ln>
                <a:noFill/>
              </a:ln>
              <a:effectLst/>
              <a:uLnTx/>
              <a:uFillTx/>
              <a:ea typeface="Arial Unicode MS" pitchFamily="34" charset="-128"/>
              <a:cs typeface="Arial Unicode MS" pitchFamily="34" charset="-128"/>
            </a:endParaRPr>
          </a:p>
        </p:txBody>
      </p:sp>
      <p:sp>
        <p:nvSpPr>
          <p:cNvPr id="48" name="Teardrop 47">
            <a:extLst>
              <a:ext uri="{FF2B5EF4-FFF2-40B4-BE49-F238E27FC236}">
                <a16:creationId xmlns:a16="http://schemas.microsoft.com/office/drawing/2014/main" id="{CFD40E1E-D1DA-8A41-92C8-A11D516F67C4}"/>
              </a:ext>
            </a:extLst>
          </p:cNvPr>
          <p:cNvSpPr/>
          <p:nvPr/>
        </p:nvSpPr>
        <p:spPr bwMode="gray">
          <a:xfrm rot="18870838">
            <a:off x="10316456" y="4936554"/>
            <a:ext cx="914400" cy="914400"/>
          </a:xfrm>
          <a:prstGeom prst="teardrop">
            <a:avLst>
              <a:gd name="adj" fmla="val 112658"/>
            </a:avLst>
          </a:prstGeom>
          <a:solidFill>
            <a:schemeClr val="bg1"/>
          </a:solidFill>
          <a:ln w="25400" algn="ctr">
            <a:solidFill>
              <a:schemeClr val="tx1"/>
            </a:solidFill>
            <a:miter lim="800000"/>
            <a:headEnd/>
            <a:tailEnd/>
          </a:ln>
        </p:spPr>
        <p:txBody>
          <a:bodyPr lIns="0" tIns="0" rIns="0" bIns="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App droplet</a:t>
            </a:r>
          </a:p>
        </p:txBody>
      </p:sp>
      <p:sp>
        <p:nvSpPr>
          <p:cNvPr id="49" name="Right Arrow 48">
            <a:extLst>
              <a:ext uri="{FF2B5EF4-FFF2-40B4-BE49-F238E27FC236}">
                <a16:creationId xmlns:a16="http://schemas.microsoft.com/office/drawing/2014/main" id="{9522C9BA-9D25-9A4A-A967-B1A88AD2CB6D}"/>
              </a:ext>
            </a:extLst>
          </p:cNvPr>
          <p:cNvSpPr/>
          <p:nvPr/>
        </p:nvSpPr>
        <p:spPr bwMode="gray">
          <a:xfrm>
            <a:off x="8778365" y="5114871"/>
            <a:ext cx="1441160" cy="48463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800" b="0" i="0" u="none" strike="noStrike" kern="0" cap="none" spc="0" normalizeH="0" baseline="0" noProof="0">
                <a:ln>
                  <a:noFill/>
                </a:ln>
                <a:effectLst/>
                <a:uLnTx/>
                <a:uFillTx/>
                <a:ea typeface="Arial Unicode MS" pitchFamily="34" charset="-128"/>
                <a:cs typeface="Arial Unicode MS" pitchFamily="34" charset="-128"/>
              </a:rPr>
              <a:t>stage</a:t>
            </a:r>
          </a:p>
        </p:txBody>
      </p:sp>
      <p:sp>
        <p:nvSpPr>
          <p:cNvPr id="50" name="Can 49">
            <a:extLst>
              <a:ext uri="{FF2B5EF4-FFF2-40B4-BE49-F238E27FC236}">
                <a16:creationId xmlns:a16="http://schemas.microsoft.com/office/drawing/2014/main" id="{7E0D3EF2-4547-444C-987E-97FEBB5C597F}"/>
              </a:ext>
            </a:extLst>
          </p:cNvPr>
          <p:cNvSpPr/>
          <p:nvPr/>
        </p:nvSpPr>
        <p:spPr bwMode="gray">
          <a:xfrm>
            <a:off x="10304037" y="2300901"/>
            <a:ext cx="914400" cy="1216152"/>
          </a:xfrm>
          <a:prstGeom prst="can">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800" b="0" i="0" u="none" strike="noStrike" kern="0" cap="none" spc="0" normalizeH="0" baseline="0" noProof="0">
                <a:ln>
                  <a:noFill/>
                </a:ln>
                <a:effectLst/>
                <a:uLnTx/>
                <a:uFillTx/>
                <a:ea typeface="Arial Unicode MS" pitchFamily="34" charset="-128"/>
                <a:cs typeface="Arial Unicode MS" pitchFamily="34" charset="-128"/>
              </a:rPr>
              <a:t>Blob</a:t>
            </a:r>
          </a:p>
          <a:p>
            <a:pPr marR="0" algn="ctr" defTabSz="914400" eaLnBrk="1" fontAlgn="base" latinLnBrk="0" hangingPunct="1">
              <a:lnSpc>
                <a:spcPct val="100000"/>
              </a:lnSpc>
              <a:spcBef>
                <a:spcPct val="50000"/>
              </a:spcBef>
              <a:spcAft>
                <a:spcPct val="0"/>
              </a:spcAft>
              <a:buClr>
                <a:srgbClr val="F0AB00"/>
              </a:buClr>
              <a:buSzPct val="80000"/>
              <a:tabLst/>
            </a:pPr>
            <a:r>
              <a:rPr lang="en-US" sz="1800" kern="0">
                <a:ea typeface="Arial Unicode MS" pitchFamily="34" charset="-128"/>
                <a:cs typeface="Arial Unicode MS" pitchFamily="34" charset="-128"/>
              </a:rPr>
              <a:t>Store</a:t>
            </a: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51" name="Left Arrow 50">
            <a:extLst>
              <a:ext uri="{FF2B5EF4-FFF2-40B4-BE49-F238E27FC236}">
                <a16:creationId xmlns:a16="http://schemas.microsoft.com/office/drawing/2014/main" id="{5A3824E7-C13D-AF42-A97F-1B0C998FB09A}"/>
              </a:ext>
            </a:extLst>
          </p:cNvPr>
          <p:cNvSpPr/>
          <p:nvPr/>
        </p:nvSpPr>
        <p:spPr bwMode="gray">
          <a:xfrm>
            <a:off x="7569570" y="2841003"/>
            <a:ext cx="766670" cy="484632"/>
          </a:xfrm>
          <a:prstGeom prst="lef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r</a:t>
            </a:r>
            <a:r>
              <a:rPr lang="en-US" sz="1000" b="1" kern="0">
                <a:ea typeface="Arial Unicode MS" pitchFamily="34" charset="-128"/>
                <a:cs typeface="Arial Unicode MS" pitchFamily="34" charset="-128"/>
              </a:rPr>
              <a:t>un</a:t>
            </a:r>
            <a:endParaRPr kumimoji="0" lang="en-US" sz="1000" b="1" i="0" u="none" strike="noStrike" kern="0" cap="none" spc="0" normalizeH="0" baseline="0" noProof="0">
              <a:ln>
                <a:noFill/>
              </a:ln>
              <a:effectLst/>
              <a:uLnTx/>
              <a:uFillTx/>
              <a:ea typeface="Arial Unicode MS" pitchFamily="34" charset="-128"/>
              <a:cs typeface="Arial Unicode MS" pitchFamily="34" charset="-128"/>
            </a:endParaRPr>
          </a:p>
        </p:txBody>
      </p:sp>
      <p:sp>
        <p:nvSpPr>
          <p:cNvPr id="52" name="Right Arrow 51">
            <a:extLst>
              <a:ext uri="{FF2B5EF4-FFF2-40B4-BE49-F238E27FC236}">
                <a16:creationId xmlns:a16="http://schemas.microsoft.com/office/drawing/2014/main" id="{A9512E11-F6A3-6648-97C3-548DDF5B5048}"/>
              </a:ext>
            </a:extLst>
          </p:cNvPr>
          <p:cNvSpPr/>
          <p:nvPr/>
        </p:nvSpPr>
        <p:spPr bwMode="gray">
          <a:xfrm>
            <a:off x="2572098" y="5189103"/>
            <a:ext cx="2686950" cy="48463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800" kern="0">
                <a:ea typeface="Arial Unicode MS" pitchFamily="34" charset="-128"/>
                <a:cs typeface="Arial Unicode MS" pitchFamily="34" charset="-128"/>
              </a:rPr>
              <a:t>deploy</a:t>
            </a: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53" name="TextBox 52">
            <a:extLst>
              <a:ext uri="{FF2B5EF4-FFF2-40B4-BE49-F238E27FC236}">
                <a16:creationId xmlns:a16="http://schemas.microsoft.com/office/drawing/2014/main" id="{FE283999-03DD-CD44-A19C-B7BFB407D3B9}"/>
              </a:ext>
            </a:extLst>
          </p:cNvPr>
          <p:cNvSpPr txBox="1"/>
          <p:nvPr/>
        </p:nvSpPr>
        <p:spPr>
          <a:xfrm>
            <a:off x="5530483" y="5057246"/>
            <a:ext cx="840268" cy="641773"/>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Python</a:t>
            </a:r>
          </a:p>
          <a:p>
            <a:pPr algn="ctr" fontAlgn="base">
              <a:spcBef>
                <a:spcPct val="50000"/>
              </a:spcBef>
              <a:spcAft>
                <a:spcPct val="0"/>
              </a:spcAft>
              <a:buClr>
                <a:srgbClr val="F0AB00"/>
              </a:buClr>
              <a:buSzPct val="80000"/>
            </a:pPr>
            <a:endParaRPr lang="en-US" sz="1200" kern="0">
              <a:ea typeface="Arial Unicode MS" pitchFamily="34" charset="-128"/>
              <a:cs typeface="Arial Unicode MS" pitchFamily="34" charset="-128"/>
            </a:endParaRPr>
          </a:p>
        </p:txBody>
      </p:sp>
      <p:sp>
        <p:nvSpPr>
          <p:cNvPr id="54" name="TextBox 53">
            <a:extLst>
              <a:ext uri="{FF2B5EF4-FFF2-40B4-BE49-F238E27FC236}">
                <a16:creationId xmlns:a16="http://schemas.microsoft.com/office/drawing/2014/main" id="{DBDECD40-E94E-0549-90FE-8CF8585D540A}"/>
              </a:ext>
            </a:extLst>
          </p:cNvPr>
          <p:cNvSpPr txBox="1"/>
          <p:nvPr/>
        </p:nvSpPr>
        <p:spPr>
          <a:xfrm>
            <a:off x="6705259" y="4162570"/>
            <a:ext cx="2285233" cy="309944"/>
          </a:xfrm>
          <a:prstGeom prst="rect">
            <a:avLst/>
          </a:prstGeom>
          <a:solidFill>
            <a:schemeClr val="tx2">
              <a:lumMod val="50000"/>
            </a:schemeClr>
          </a:solidFill>
          <a:ln w="25400">
            <a:solidFill>
              <a:schemeClr val="tx1"/>
            </a:solidFill>
          </a:ln>
        </p:spPr>
        <p:txBody>
          <a:bodyPr wrap="square" lIns="0" tIns="0" rIns="0" bIns="0" rtlCol="0">
            <a:noAutofit/>
          </a:bodyPr>
          <a:lstStyle/>
          <a:p>
            <a:pPr algn="ctr" fontAlgn="base">
              <a:spcBef>
                <a:spcPct val="50000"/>
              </a:spcBef>
              <a:spcAft>
                <a:spcPct val="0"/>
              </a:spcAft>
              <a:buClr>
                <a:srgbClr val="F0AB00"/>
              </a:buClr>
              <a:buSzPct val="80000"/>
            </a:pPr>
            <a:r>
              <a:rPr lang="en-US" sz="1800" kern="0">
                <a:solidFill>
                  <a:schemeClr val="bg1"/>
                </a:solidFill>
                <a:ea typeface="Arial Unicode MS" pitchFamily="34" charset="-128"/>
                <a:cs typeface="Arial Unicode MS" pitchFamily="34" charset="-128"/>
              </a:rPr>
              <a:t>buildpack</a:t>
            </a:r>
          </a:p>
        </p:txBody>
      </p:sp>
      <p:sp>
        <p:nvSpPr>
          <p:cNvPr id="55" name="TextBox 54">
            <a:extLst>
              <a:ext uri="{FF2B5EF4-FFF2-40B4-BE49-F238E27FC236}">
                <a16:creationId xmlns:a16="http://schemas.microsoft.com/office/drawing/2014/main" id="{6C3246A5-69C5-704B-803D-BC026EEEC38F}"/>
              </a:ext>
            </a:extLst>
          </p:cNvPr>
          <p:cNvSpPr txBox="1"/>
          <p:nvPr/>
        </p:nvSpPr>
        <p:spPr>
          <a:xfrm>
            <a:off x="5657512" y="5336088"/>
            <a:ext cx="586210" cy="297903"/>
          </a:xfrm>
          <a:prstGeom prst="rect">
            <a:avLst/>
          </a:prstGeom>
          <a:solidFill>
            <a:schemeClr val="bg1"/>
          </a:solidFill>
          <a:ln w="50800">
            <a:solidFill>
              <a:schemeClr val="accent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Vendor</a:t>
            </a:r>
          </a:p>
        </p:txBody>
      </p:sp>
      <p:sp>
        <p:nvSpPr>
          <p:cNvPr id="56" name="TextBox 55">
            <a:extLst>
              <a:ext uri="{FF2B5EF4-FFF2-40B4-BE49-F238E27FC236}">
                <a16:creationId xmlns:a16="http://schemas.microsoft.com/office/drawing/2014/main" id="{3C76ECAE-D503-BE43-B4B2-F9E1C0DAC1F0}"/>
              </a:ext>
            </a:extLst>
          </p:cNvPr>
          <p:cNvSpPr txBox="1"/>
          <p:nvPr/>
        </p:nvSpPr>
        <p:spPr>
          <a:xfrm>
            <a:off x="7784167" y="5035993"/>
            <a:ext cx="840268" cy="641773"/>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Python</a:t>
            </a:r>
          </a:p>
          <a:p>
            <a:pPr algn="ctr" fontAlgn="base">
              <a:spcBef>
                <a:spcPct val="50000"/>
              </a:spcBef>
              <a:spcAft>
                <a:spcPct val="0"/>
              </a:spcAft>
              <a:buClr>
                <a:srgbClr val="F0AB00"/>
              </a:buClr>
              <a:buSzPct val="80000"/>
            </a:pPr>
            <a:endParaRPr lang="en-US" sz="1200" kern="0">
              <a:ea typeface="Arial Unicode MS" pitchFamily="34" charset="-128"/>
              <a:cs typeface="Arial Unicode MS" pitchFamily="34" charset="-128"/>
            </a:endParaRPr>
          </a:p>
        </p:txBody>
      </p:sp>
      <p:sp>
        <p:nvSpPr>
          <p:cNvPr id="57" name="Right Arrow 56">
            <a:extLst>
              <a:ext uri="{FF2B5EF4-FFF2-40B4-BE49-F238E27FC236}">
                <a16:creationId xmlns:a16="http://schemas.microsoft.com/office/drawing/2014/main" id="{BA902668-1FBE-B645-9A3C-727DC962B92D}"/>
              </a:ext>
            </a:extLst>
          </p:cNvPr>
          <p:cNvSpPr/>
          <p:nvPr/>
        </p:nvSpPr>
        <p:spPr bwMode="gray">
          <a:xfrm>
            <a:off x="6469909" y="5161170"/>
            <a:ext cx="1160329" cy="48463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800" b="0" i="0" u="none" strike="noStrike" kern="0" cap="none" spc="0" normalizeH="0" baseline="0" noProof="0">
                <a:ln>
                  <a:noFill/>
                </a:ln>
                <a:effectLst/>
                <a:uLnTx/>
                <a:uFillTx/>
                <a:ea typeface="Arial Unicode MS" pitchFamily="34" charset="-128"/>
                <a:cs typeface="Arial Unicode MS" pitchFamily="34" charset="-128"/>
              </a:rPr>
              <a:t>inspect</a:t>
            </a:r>
          </a:p>
        </p:txBody>
      </p:sp>
      <p:sp>
        <p:nvSpPr>
          <p:cNvPr id="58" name="TextBox 57">
            <a:extLst>
              <a:ext uri="{FF2B5EF4-FFF2-40B4-BE49-F238E27FC236}">
                <a16:creationId xmlns:a16="http://schemas.microsoft.com/office/drawing/2014/main" id="{EA5D8DC7-B28C-D444-9D99-A6862D1D73E0}"/>
              </a:ext>
            </a:extLst>
          </p:cNvPr>
          <p:cNvSpPr txBox="1"/>
          <p:nvPr/>
        </p:nvSpPr>
        <p:spPr>
          <a:xfrm>
            <a:off x="7893887" y="5329450"/>
            <a:ext cx="586210" cy="297903"/>
          </a:xfrm>
          <a:prstGeom prst="rect">
            <a:avLst/>
          </a:prstGeom>
          <a:solidFill>
            <a:schemeClr val="bg1"/>
          </a:solidFill>
          <a:ln w="50800">
            <a:solidFill>
              <a:schemeClr val="tx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Libs</a:t>
            </a:r>
          </a:p>
        </p:txBody>
      </p:sp>
      <p:sp>
        <p:nvSpPr>
          <p:cNvPr id="59" name="Right Arrow 58">
            <a:extLst>
              <a:ext uri="{FF2B5EF4-FFF2-40B4-BE49-F238E27FC236}">
                <a16:creationId xmlns:a16="http://schemas.microsoft.com/office/drawing/2014/main" id="{E4225B23-C32B-1C42-B64C-C3F76DACEC61}"/>
              </a:ext>
            </a:extLst>
          </p:cNvPr>
          <p:cNvSpPr/>
          <p:nvPr/>
        </p:nvSpPr>
        <p:spPr bwMode="gray">
          <a:xfrm rot="16200000">
            <a:off x="10277450" y="3825077"/>
            <a:ext cx="967575" cy="48463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800" b="0" i="0" u="none" strike="noStrike" kern="0" cap="none" spc="0" normalizeH="0" baseline="0" noProof="0">
                <a:ln>
                  <a:noFill/>
                </a:ln>
                <a:effectLst/>
                <a:uLnTx/>
                <a:uFillTx/>
                <a:ea typeface="Arial Unicode MS" pitchFamily="34" charset="-128"/>
                <a:cs typeface="Arial Unicode MS" pitchFamily="34" charset="-128"/>
              </a:rPr>
              <a:t>stage</a:t>
            </a:r>
          </a:p>
        </p:txBody>
      </p:sp>
      <p:cxnSp>
        <p:nvCxnSpPr>
          <p:cNvPr id="61" name="Straight Arrow Connector 60">
            <a:extLst>
              <a:ext uri="{FF2B5EF4-FFF2-40B4-BE49-F238E27FC236}">
                <a16:creationId xmlns:a16="http://schemas.microsoft.com/office/drawing/2014/main" id="{EB9A4F83-F09B-3A48-90F3-DA1BBB187CDD}"/>
              </a:ext>
            </a:extLst>
          </p:cNvPr>
          <p:cNvCxnSpPr>
            <a:cxnSpLocks/>
          </p:cNvCxnSpPr>
          <p:nvPr/>
        </p:nvCxnSpPr>
        <p:spPr>
          <a:xfrm flipH="1">
            <a:off x="6910866" y="4472514"/>
            <a:ext cx="432693" cy="757130"/>
          </a:xfrm>
          <a:prstGeom prst="straightConnector1">
            <a:avLst/>
          </a:prstGeom>
          <a:ln w="254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944E9AE0-E4C7-E648-B66F-6968A9ECD736}"/>
              </a:ext>
            </a:extLst>
          </p:cNvPr>
          <p:cNvCxnSpPr>
            <a:cxnSpLocks/>
          </p:cNvCxnSpPr>
          <p:nvPr/>
        </p:nvCxnSpPr>
        <p:spPr>
          <a:xfrm>
            <a:off x="8427479" y="4472514"/>
            <a:ext cx="851093" cy="688656"/>
          </a:xfrm>
          <a:prstGeom prst="straightConnector1">
            <a:avLst/>
          </a:prstGeom>
          <a:ln w="254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67" name="Right Arrow 66">
            <a:extLst>
              <a:ext uri="{FF2B5EF4-FFF2-40B4-BE49-F238E27FC236}">
                <a16:creationId xmlns:a16="http://schemas.microsoft.com/office/drawing/2014/main" id="{1ACA562C-CA40-1B42-857D-B87020F14696}"/>
              </a:ext>
            </a:extLst>
          </p:cNvPr>
          <p:cNvSpPr/>
          <p:nvPr/>
        </p:nvSpPr>
        <p:spPr bwMode="gray">
          <a:xfrm rot="1958484">
            <a:off x="3941922" y="4091820"/>
            <a:ext cx="4388082" cy="336022"/>
          </a:xfrm>
          <a:prstGeom prst="righ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effectLst/>
                <a:uLnTx/>
                <a:uFillTx/>
                <a:ea typeface="Arial Unicode MS" pitchFamily="34" charset="-128"/>
                <a:cs typeface="Arial Unicode MS" pitchFamily="34" charset="-128"/>
              </a:rPr>
              <a:t>pip</a:t>
            </a:r>
          </a:p>
        </p:txBody>
      </p:sp>
      <p:sp>
        <p:nvSpPr>
          <p:cNvPr id="68" name="Left Arrow 67">
            <a:extLst>
              <a:ext uri="{FF2B5EF4-FFF2-40B4-BE49-F238E27FC236}">
                <a16:creationId xmlns:a16="http://schemas.microsoft.com/office/drawing/2014/main" id="{292EE403-B538-3740-B984-487853A5E298}"/>
              </a:ext>
            </a:extLst>
          </p:cNvPr>
          <p:cNvSpPr/>
          <p:nvPr/>
        </p:nvSpPr>
        <p:spPr bwMode="gray">
          <a:xfrm rot="19732833">
            <a:off x="2293326" y="3334111"/>
            <a:ext cx="1051228" cy="346532"/>
          </a:xfrm>
          <a:prstGeom prst="lef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b="1" kern="0">
                <a:ea typeface="Arial Unicode MS" pitchFamily="34" charset="-128"/>
                <a:cs typeface="Arial Unicode MS" pitchFamily="34" charset="-128"/>
              </a:rPr>
              <a:t>pip</a:t>
            </a:r>
            <a:endParaRPr kumimoji="0" lang="en-US" sz="1000" b="1" i="0" u="none" strike="noStrike" kern="0" cap="none" spc="0" normalizeH="0" baseline="0" noProof="0">
              <a:ln>
                <a:noFill/>
              </a:ln>
              <a:effectLst/>
              <a:uLnTx/>
              <a:uFillTx/>
              <a:ea typeface="Arial Unicode MS" pitchFamily="34" charset="-128"/>
              <a:cs typeface="Arial Unicode MS" pitchFamily="34" charset="-128"/>
            </a:endParaRPr>
          </a:p>
        </p:txBody>
      </p:sp>
      <p:sp>
        <p:nvSpPr>
          <p:cNvPr id="69" name="Left Arrow 68">
            <a:extLst>
              <a:ext uri="{FF2B5EF4-FFF2-40B4-BE49-F238E27FC236}">
                <a16:creationId xmlns:a16="http://schemas.microsoft.com/office/drawing/2014/main" id="{D846272C-3867-4444-A52A-3B3D925C7EE6}"/>
              </a:ext>
            </a:extLst>
          </p:cNvPr>
          <p:cNvSpPr/>
          <p:nvPr/>
        </p:nvSpPr>
        <p:spPr bwMode="gray">
          <a:xfrm rot="18627281">
            <a:off x="2014243" y="2863627"/>
            <a:ext cx="1360365" cy="327151"/>
          </a:xfrm>
          <a:prstGeom prst="leftArrow">
            <a:avLst/>
          </a:prstGeom>
          <a:solidFill>
            <a:schemeClr val="bg1"/>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b="1" kern="0">
                <a:ea typeface="Arial Unicode MS" pitchFamily="34" charset="-128"/>
                <a:cs typeface="Arial Unicode MS" pitchFamily="34" charset="-128"/>
              </a:rPr>
              <a:t>pip</a:t>
            </a:r>
            <a:endParaRPr kumimoji="0" lang="en-US" sz="1000" b="1" i="0" u="none" strike="noStrike" kern="0" cap="none" spc="0" normalizeH="0" baseline="0" noProof="0">
              <a:ln>
                <a:noFill/>
              </a:ln>
              <a:effectLst/>
              <a:uLnTx/>
              <a:uFillTx/>
              <a:ea typeface="Arial Unicode MS" pitchFamily="34" charset="-128"/>
              <a:cs typeface="Arial Unicode MS" pitchFamily="34" charset="-128"/>
            </a:endParaRPr>
          </a:p>
        </p:txBody>
      </p:sp>
      <p:sp>
        <p:nvSpPr>
          <p:cNvPr id="77" name="TextBox 76">
            <a:extLst>
              <a:ext uri="{FF2B5EF4-FFF2-40B4-BE49-F238E27FC236}">
                <a16:creationId xmlns:a16="http://schemas.microsoft.com/office/drawing/2014/main" id="{A13A34FD-4B87-CF4E-80D0-DE8F25F5F433}"/>
              </a:ext>
            </a:extLst>
          </p:cNvPr>
          <p:cNvSpPr txBox="1"/>
          <p:nvPr/>
        </p:nvSpPr>
        <p:spPr>
          <a:xfrm>
            <a:off x="1370056" y="5314730"/>
            <a:ext cx="319185" cy="274684"/>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800" kern="0">
                <a:ea typeface="Arial Unicode MS" pitchFamily="34" charset="-128"/>
                <a:cs typeface="Arial Unicode MS" pitchFamily="34" charset="-128"/>
              </a:rPr>
              <a:t>+</a:t>
            </a:r>
          </a:p>
        </p:txBody>
      </p:sp>
      <p:sp>
        <p:nvSpPr>
          <p:cNvPr id="78" name="TextBox 77">
            <a:extLst>
              <a:ext uri="{FF2B5EF4-FFF2-40B4-BE49-F238E27FC236}">
                <a16:creationId xmlns:a16="http://schemas.microsoft.com/office/drawing/2014/main" id="{DBDE3CF0-1DD7-E94F-B108-73044F9C311A}"/>
              </a:ext>
            </a:extLst>
          </p:cNvPr>
          <p:cNvSpPr txBox="1"/>
          <p:nvPr/>
        </p:nvSpPr>
        <p:spPr>
          <a:xfrm>
            <a:off x="715919" y="5403486"/>
            <a:ext cx="586210" cy="297903"/>
          </a:xfrm>
          <a:prstGeom prst="rect">
            <a:avLst/>
          </a:prstGeom>
          <a:solidFill>
            <a:schemeClr val="bg1"/>
          </a:solidFill>
          <a:ln w="50800">
            <a:solidFill>
              <a:schemeClr val="accent1"/>
            </a:solidFill>
          </a:ln>
        </p:spPr>
        <p:txBody>
          <a:bodyPr wrap="none" lIns="0" tIns="0" rIns="0" bIns="0" rtlCol="0" anchor="ctr" anchorCtr="1">
            <a:noAutofit/>
          </a:bodyPr>
          <a:lstStyle/>
          <a:p>
            <a:pPr algn="ctr" fontAlgn="base">
              <a:spcBef>
                <a:spcPct val="50000"/>
              </a:spcBef>
              <a:spcAft>
                <a:spcPct val="0"/>
              </a:spcAft>
              <a:buClr>
                <a:srgbClr val="F0AB00"/>
              </a:buClr>
              <a:buSzPct val="80000"/>
            </a:pPr>
            <a:r>
              <a:rPr lang="en-US" sz="1200" kern="0">
                <a:ea typeface="Arial Unicode MS" pitchFamily="34" charset="-128"/>
                <a:cs typeface="Arial Unicode MS" pitchFamily="34" charset="-128"/>
              </a:rPr>
              <a:t>Vendor</a:t>
            </a:r>
          </a:p>
        </p:txBody>
      </p:sp>
    </p:spTree>
    <p:extLst>
      <p:ext uri="{BB962C8B-B14F-4D97-AF65-F5344CB8AC3E}">
        <p14:creationId xmlns:p14="http://schemas.microsoft.com/office/powerpoint/2010/main" val="229336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5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5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5"/>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54"/>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57"/>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56"/>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58"/>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67"/>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4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4"/>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48"/>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5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50"/>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0" nodeType="clickEffect">
                                  <p:stCondLst>
                                    <p:cond delay="0"/>
                                  </p:stCondLst>
                                  <p:childTnLst>
                                    <p:set>
                                      <p:cBhvr>
                                        <p:cTn id="118" dur="1" fill="hold">
                                          <p:stCondLst>
                                            <p:cond delay="0"/>
                                          </p:stCondLst>
                                        </p:cTn>
                                        <p:tgtEl>
                                          <p:spTgt spid="47"/>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45"/>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grpId="0" nodeType="clickEffect">
                                  <p:stCondLst>
                                    <p:cond delay="0"/>
                                  </p:stCondLst>
                                  <p:childTnLst>
                                    <p:set>
                                      <p:cBhvr>
                                        <p:cTn id="126" dur="1" fill="hold">
                                          <p:stCondLst>
                                            <p:cond delay="0"/>
                                          </p:stCondLst>
                                        </p:cTn>
                                        <p:tgtEl>
                                          <p:spTgt spid="51"/>
                                        </p:tgtEl>
                                        <p:attrNameLst>
                                          <p:attrName>style.visibility</p:attrName>
                                        </p:attrNameLst>
                                      </p:cBhvr>
                                      <p:to>
                                        <p:strVal val="visible"/>
                                      </p:to>
                                    </p:set>
                                  </p:childTnLst>
                                </p:cTn>
                              </p:par>
                            </p:childTnLst>
                          </p:cTn>
                        </p:par>
                      </p:childTnLst>
                    </p:cTn>
                  </p:par>
                  <p:par>
                    <p:cTn id="127" fill="hold">
                      <p:stCondLst>
                        <p:cond delay="indefinite"/>
                      </p:stCondLst>
                      <p:childTnLst>
                        <p:par>
                          <p:cTn id="128" fill="hold">
                            <p:stCondLst>
                              <p:cond delay="0"/>
                            </p:stCondLst>
                            <p:childTnLst>
                              <p:par>
                                <p:cTn id="129" presetID="1" presetClass="entr" presetSubtype="0" fill="hold" grpId="0" nodeType="clickEffect">
                                  <p:stCondLst>
                                    <p:cond delay="0"/>
                                  </p:stCondLst>
                                  <p:childTnLst>
                                    <p:set>
                                      <p:cBhvr>
                                        <p:cTn id="130" dur="1" fill="hold">
                                          <p:stCondLst>
                                            <p:cond delay="0"/>
                                          </p:stCondLst>
                                        </p:cTn>
                                        <p:tgtEl>
                                          <p:spTgt spid="43"/>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ntr" presetSubtype="0" fill="hold" grpId="0" nodeType="clickEffect">
                                  <p:stCondLst>
                                    <p:cond delay="0"/>
                                  </p:stCondLst>
                                  <p:childTnLst>
                                    <p:set>
                                      <p:cBhvr>
                                        <p:cTn id="134"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5" grpId="0" animBg="1"/>
      <p:bldP spid="26" grpId="0" animBg="1"/>
      <p:bldP spid="27" grpId="0" animBg="1"/>
      <p:bldP spid="30" grpId="0" animBg="1"/>
      <p:bldP spid="31" grpId="0" animBg="1"/>
      <p:bldP spid="35" grpId="0" animBg="1"/>
      <p:bldP spid="37" grpId="0" animBg="1"/>
      <p:bldP spid="39" grpId="0" animBg="1"/>
      <p:bldP spid="43" grpId="0" animBg="1"/>
      <p:bldP spid="44" grpId="0" animBg="1"/>
      <p:bldP spid="45"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7" grpId="0" animBg="1"/>
      <p:bldP spid="68" grpId="0" animBg="1"/>
      <p:bldP spid="69" grpId="0" animBg="1"/>
      <p:bldP spid="77" grpId="0"/>
      <p:bldP spid="7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608AE1-4109-D842-BC41-5EE4C34A2FDE}"/>
              </a:ext>
            </a:extLst>
          </p:cNvPr>
          <p:cNvSpPr>
            <a:spLocks noGrp="1"/>
          </p:cNvSpPr>
          <p:nvPr>
            <p:ph type="title"/>
          </p:nvPr>
        </p:nvSpPr>
        <p:spPr/>
        <p:txBody>
          <a:bodyPr/>
          <a:lstStyle/>
          <a:p>
            <a:r>
              <a:rPr lang="en-US"/>
              <a:t>Buildpack Assembly Process</a:t>
            </a:r>
          </a:p>
        </p:txBody>
      </p:sp>
      <p:sp>
        <p:nvSpPr>
          <p:cNvPr id="4" name="Content Placeholder 3">
            <a:extLst>
              <a:ext uri="{FF2B5EF4-FFF2-40B4-BE49-F238E27FC236}">
                <a16:creationId xmlns:a16="http://schemas.microsoft.com/office/drawing/2014/main" id="{A884B82B-863B-4540-9957-CEAAF7D12D63}"/>
              </a:ext>
            </a:extLst>
          </p:cNvPr>
          <p:cNvSpPr>
            <a:spLocks noGrp="1"/>
          </p:cNvSpPr>
          <p:nvPr>
            <p:ph idx="1"/>
          </p:nvPr>
        </p:nvSpPr>
        <p:spPr bwMode="gray">
          <a:prstGeom prst="rect">
            <a:avLst/>
          </a:prstGeom>
          <a:solidFill>
            <a:schemeClr val="bg1">
              <a:lumMod val="95000"/>
            </a:schemeClr>
          </a:solidFill>
          <a:ln w="25400" algn="ctr">
            <a:solidFill>
              <a:schemeClr val="tx1"/>
            </a:solidFill>
            <a:miter lim="800000"/>
            <a:headEnd/>
            <a:tailEnd/>
          </a:ln>
        </p:spPr>
        <p:txBody>
          <a:bodyPr lIns="45720" tIns="45720" rIns="91440" bIns="72000" rtlCol="0" anchor="t" anchorCtr="0">
            <a:noAutofit/>
          </a:bodyPr>
          <a:lstStyle/>
          <a:p>
            <a:pPr marR="0" defTabSz="914400" eaLnBrk="1" fontAlgn="base" latinLnBrk="0" hangingPunct="1">
              <a:lnSpc>
                <a:spcPct val="100000"/>
              </a:lnSpc>
              <a:spcBef>
                <a:spcPct val="50000"/>
              </a:spcBef>
              <a:spcAft>
                <a:spcPct val="0"/>
              </a:spcAft>
              <a:buClr>
                <a:srgbClr val="F0AB00"/>
              </a:buClr>
              <a:buSzPct val="80000"/>
              <a:tabLst/>
            </a:pPr>
            <a:r>
              <a:rPr lang="en-US" b="1" kern="0">
                <a:ea typeface="Arial Unicode MS" pitchFamily="34" charset="-128"/>
                <a:cs typeface="Arial Unicode MS" pitchFamily="34" charset="-128"/>
              </a:rPr>
              <a:t>Isolated Execution  Environment (Container</a:t>
            </a:r>
            <a:r>
              <a:rPr lang="en-US" b="1" kern="0" noProof="0">
                <a:ea typeface="Arial Unicode MS" pitchFamily="34" charset="-128"/>
                <a:cs typeface="Arial Unicode MS" pitchFamily="34" charset="-128"/>
              </a:rPr>
              <a:t>)</a:t>
            </a:r>
            <a:endParaRPr kumimoji="0" lang="en-US" b="1" i="0" u="none" strike="noStrike" kern="0" cap="none" spc="0" normalizeH="0" baseline="0" noProof="0">
              <a:ln>
                <a:noFill/>
              </a:ln>
              <a:effectLst/>
              <a:uLnTx/>
              <a:uFillTx/>
              <a:ea typeface="Arial Unicode MS" pitchFamily="34" charset="-128"/>
              <a:cs typeface="Arial Unicode MS" pitchFamily="34" charset="-128"/>
            </a:endParaRPr>
          </a:p>
        </p:txBody>
      </p:sp>
      <p:sp>
        <p:nvSpPr>
          <p:cNvPr id="5" name="Content Placeholder 3">
            <a:extLst>
              <a:ext uri="{FF2B5EF4-FFF2-40B4-BE49-F238E27FC236}">
                <a16:creationId xmlns:a16="http://schemas.microsoft.com/office/drawing/2014/main" id="{94D161CD-716A-6942-BE00-82C0CC62E1AA}"/>
              </a:ext>
            </a:extLst>
          </p:cNvPr>
          <p:cNvSpPr txBox="1">
            <a:spLocks/>
          </p:cNvSpPr>
          <p:nvPr/>
        </p:nvSpPr>
        <p:spPr bwMode="gray">
          <a:xfrm>
            <a:off x="858416" y="2032274"/>
            <a:ext cx="10506270" cy="3995302"/>
          </a:xfrm>
          <a:prstGeom prst="rect">
            <a:avLst/>
          </a:prstGeom>
          <a:solidFill>
            <a:schemeClr val="bg1"/>
          </a:solidFill>
          <a:ln w="25400" algn="ctr">
            <a:solidFill>
              <a:schemeClr val="tx1"/>
            </a:solidFill>
            <a:miter lim="800000"/>
            <a:headEnd/>
            <a:tailEnd/>
          </a:ln>
        </p:spPr>
        <p:txBody>
          <a:bodyPr vert="horz" lIns="45720" tIns="45720" rIns="91440" bIns="72000" rtlCol="0" anchor="t" anchorCtr="0">
            <a:noAutofit/>
          </a:bodyPr>
          <a:lstStyle>
            <a:lvl1pPr marL="0" indent="0" algn="ctr" defTabSz="1088558" rtl="0" eaLnBrk="1" latinLnBrk="0" hangingPunct="1">
              <a:spcBef>
                <a:spcPts val="1800"/>
              </a:spcBef>
              <a:buClr>
                <a:schemeClr val="accent1"/>
              </a:buClr>
              <a:buSzPct val="80000"/>
              <a:buFontTx/>
              <a:buNone/>
              <a:defRPr sz="14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defTabSz="914400" fontAlgn="base">
              <a:spcBef>
                <a:spcPct val="50000"/>
              </a:spcBef>
              <a:spcAft>
                <a:spcPct val="0"/>
              </a:spcAft>
              <a:buClr>
                <a:srgbClr val="F0AB00"/>
              </a:buClr>
            </a:pPr>
            <a:r>
              <a:rPr lang="en-US" b="1" kern="0">
                <a:ea typeface="Arial Unicode MS" pitchFamily="34" charset="-128"/>
                <a:cs typeface="Arial Unicode MS" pitchFamily="34" charset="-128"/>
              </a:rPr>
              <a:t>Python Runtime (</a:t>
            </a:r>
            <a:r>
              <a:rPr lang="en-US" b="1" kern="0" err="1">
                <a:ea typeface="Arial Unicode MS" pitchFamily="34" charset="-128"/>
                <a:cs typeface="Arial Unicode MS" pitchFamily="34" charset="-128"/>
              </a:rPr>
              <a:t>runtime.txt</a:t>
            </a:r>
            <a:r>
              <a:rPr lang="en-US" b="1" kern="0">
                <a:ea typeface="Arial Unicode MS" pitchFamily="34" charset="-128"/>
                <a:cs typeface="Arial Unicode MS" pitchFamily="34" charset="-128"/>
              </a:rPr>
              <a:t>)</a:t>
            </a:r>
          </a:p>
        </p:txBody>
      </p:sp>
      <p:sp>
        <p:nvSpPr>
          <p:cNvPr id="6" name="Content Placeholder 3">
            <a:extLst>
              <a:ext uri="{FF2B5EF4-FFF2-40B4-BE49-F238E27FC236}">
                <a16:creationId xmlns:a16="http://schemas.microsoft.com/office/drawing/2014/main" id="{102C4822-6D23-2E41-8AE1-1F2F9FB48FE2}"/>
              </a:ext>
            </a:extLst>
          </p:cNvPr>
          <p:cNvSpPr txBox="1">
            <a:spLocks/>
          </p:cNvSpPr>
          <p:nvPr/>
        </p:nvSpPr>
        <p:spPr bwMode="gray">
          <a:xfrm>
            <a:off x="1231641" y="2407298"/>
            <a:ext cx="9778482" cy="3209731"/>
          </a:xfrm>
          <a:prstGeom prst="rect">
            <a:avLst/>
          </a:prstGeom>
          <a:solidFill>
            <a:schemeClr val="bg1">
              <a:lumMod val="95000"/>
            </a:schemeClr>
          </a:solidFill>
          <a:ln w="25400" algn="ctr">
            <a:solidFill>
              <a:schemeClr val="tx1"/>
            </a:solidFill>
            <a:miter lim="800000"/>
            <a:headEnd/>
            <a:tailEnd/>
          </a:ln>
        </p:spPr>
        <p:txBody>
          <a:bodyPr vert="horz" lIns="45720" tIns="45720" rIns="91440" bIns="72000" rtlCol="0" anchor="t" anchorCtr="0">
            <a:noAutofit/>
          </a:bodyPr>
          <a:lstStyle>
            <a:lvl1pPr marL="0" indent="0" algn="ctr" defTabSz="1088558" rtl="0" eaLnBrk="1" latinLnBrk="0" hangingPunct="1">
              <a:spcBef>
                <a:spcPts val="1800"/>
              </a:spcBef>
              <a:buClr>
                <a:schemeClr val="accent1"/>
              </a:buClr>
              <a:buSzPct val="80000"/>
              <a:buFontTx/>
              <a:buNone/>
              <a:defRPr sz="14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defTabSz="914400" fontAlgn="base">
              <a:spcBef>
                <a:spcPct val="50000"/>
              </a:spcBef>
              <a:spcAft>
                <a:spcPct val="0"/>
              </a:spcAft>
              <a:buClr>
                <a:srgbClr val="F0AB00"/>
              </a:buClr>
            </a:pPr>
            <a:r>
              <a:rPr lang="en-US" b="1" kern="0">
                <a:ea typeface="Arial Unicode MS" pitchFamily="34" charset="-128"/>
                <a:cs typeface="Arial Unicode MS" pitchFamily="34" charset="-128"/>
              </a:rPr>
              <a:t>Python Dependencies (Assembled with PIP </a:t>
            </a:r>
            <a:r>
              <a:rPr lang="en-US" b="1" kern="0" err="1">
                <a:ea typeface="Arial Unicode MS" pitchFamily="34" charset="-128"/>
                <a:cs typeface="Arial Unicode MS" pitchFamily="34" charset="-128"/>
              </a:rPr>
              <a:t>requirements.txt</a:t>
            </a:r>
            <a:r>
              <a:rPr lang="en-US" b="1" kern="0">
                <a:ea typeface="Arial Unicode MS" pitchFamily="34" charset="-128"/>
                <a:cs typeface="Arial Unicode MS" pitchFamily="34" charset="-128"/>
              </a:rPr>
              <a:t>)</a:t>
            </a:r>
          </a:p>
        </p:txBody>
      </p:sp>
      <p:sp>
        <p:nvSpPr>
          <p:cNvPr id="7" name="Content Placeholder 3">
            <a:extLst>
              <a:ext uri="{FF2B5EF4-FFF2-40B4-BE49-F238E27FC236}">
                <a16:creationId xmlns:a16="http://schemas.microsoft.com/office/drawing/2014/main" id="{B30F3E36-28EA-2145-9FAC-6AD2AB3CD912}"/>
              </a:ext>
            </a:extLst>
          </p:cNvPr>
          <p:cNvSpPr txBox="1">
            <a:spLocks/>
          </p:cNvSpPr>
          <p:nvPr/>
        </p:nvSpPr>
        <p:spPr bwMode="gray">
          <a:xfrm>
            <a:off x="1688905" y="2862698"/>
            <a:ext cx="8892009" cy="2306461"/>
          </a:xfrm>
          <a:prstGeom prst="rect">
            <a:avLst/>
          </a:prstGeom>
          <a:solidFill>
            <a:schemeClr val="bg1"/>
          </a:solidFill>
          <a:ln w="25400" algn="ctr">
            <a:solidFill>
              <a:schemeClr val="tx1"/>
            </a:solidFill>
            <a:miter lim="800000"/>
            <a:headEnd/>
            <a:tailEnd/>
          </a:ln>
        </p:spPr>
        <p:txBody>
          <a:bodyPr vert="horz" lIns="45720" tIns="45720" rIns="91440" bIns="72000" rtlCol="0" anchor="t" anchorCtr="0">
            <a:noAutofit/>
          </a:bodyPr>
          <a:lstStyle>
            <a:lvl1pPr marL="0" indent="0" algn="ctr" defTabSz="1088558" rtl="0" eaLnBrk="1" latinLnBrk="0" hangingPunct="1">
              <a:spcBef>
                <a:spcPts val="1800"/>
              </a:spcBef>
              <a:buClr>
                <a:schemeClr val="accent1"/>
              </a:buClr>
              <a:buSzPct val="80000"/>
              <a:buFontTx/>
              <a:buNone/>
              <a:defRPr sz="14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defTabSz="914400" fontAlgn="base">
              <a:spcBef>
                <a:spcPct val="50000"/>
              </a:spcBef>
              <a:spcAft>
                <a:spcPct val="0"/>
              </a:spcAft>
              <a:buClr>
                <a:srgbClr val="F0AB00"/>
              </a:buClr>
            </a:pPr>
            <a:r>
              <a:rPr lang="en-US" b="1" kern="0">
                <a:ea typeface="Arial Unicode MS" pitchFamily="34" charset="-128"/>
                <a:cs typeface="Arial Unicode MS" pitchFamily="34" charset="-128"/>
              </a:rPr>
              <a:t>Python Web Server (Flask, SAP libs/drivers)</a:t>
            </a:r>
          </a:p>
        </p:txBody>
      </p:sp>
      <p:sp>
        <p:nvSpPr>
          <p:cNvPr id="8" name="Content Placeholder 3">
            <a:extLst>
              <a:ext uri="{FF2B5EF4-FFF2-40B4-BE49-F238E27FC236}">
                <a16:creationId xmlns:a16="http://schemas.microsoft.com/office/drawing/2014/main" id="{19E5AF1A-0D68-AD48-BDE4-34F68EF3FF16}"/>
              </a:ext>
            </a:extLst>
          </p:cNvPr>
          <p:cNvSpPr txBox="1">
            <a:spLocks/>
          </p:cNvSpPr>
          <p:nvPr/>
        </p:nvSpPr>
        <p:spPr bwMode="gray">
          <a:xfrm>
            <a:off x="2062130" y="3237723"/>
            <a:ext cx="8164221" cy="1576874"/>
          </a:xfrm>
          <a:prstGeom prst="rect">
            <a:avLst/>
          </a:prstGeom>
          <a:solidFill>
            <a:schemeClr val="bg1">
              <a:lumMod val="95000"/>
            </a:schemeClr>
          </a:solidFill>
          <a:ln w="25400" algn="ctr">
            <a:solidFill>
              <a:schemeClr val="tx1"/>
            </a:solidFill>
            <a:miter lim="800000"/>
            <a:headEnd/>
            <a:tailEnd/>
          </a:ln>
        </p:spPr>
        <p:txBody>
          <a:bodyPr vert="horz" lIns="45720" tIns="45720" rIns="91440" bIns="72000" rtlCol="0" anchor="t" anchorCtr="0">
            <a:noAutofit/>
          </a:bodyPr>
          <a:lstStyle>
            <a:lvl1pPr marL="0" indent="0" algn="ctr" defTabSz="1088558" rtl="0" eaLnBrk="1" latinLnBrk="0" hangingPunct="1">
              <a:spcBef>
                <a:spcPts val="1800"/>
              </a:spcBef>
              <a:buClr>
                <a:schemeClr val="accent1"/>
              </a:buClr>
              <a:buSzPct val="80000"/>
              <a:buFontTx/>
              <a:buNone/>
              <a:defRPr sz="14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defTabSz="914400" fontAlgn="base">
              <a:spcBef>
                <a:spcPct val="50000"/>
              </a:spcBef>
              <a:spcAft>
                <a:spcPct val="0"/>
              </a:spcAft>
              <a:buClr>
                <a:srgbClr val="F0AB00"/>
              </a:buClr>
            </a:pPr>
            <a:r>
              <a:rPr lang="en-US" b="1" kern="0">
                <a:ea typeface="Arial Unicode MS" pitchFamily="34" charset="-128"/>
                <a:cs typeface="Arial Unicode MS" pitchFamily="34" charset="-128"/>
              </a:rPr>
              <a:t>Your Python Code</a:t>
            </a:r>
          </a:p>
        </p:txBody>
      </p:sp>
      <p:sp>
        <p:nvSpPr>
          <p:cNvPr id="12" name="TextBox 11">
            <a:extLst>
              <a:ext uri="{FF2B5EF4-FFF2-40B4-BE49-F238E27FC236}">
                <a16:creationId xmlns:a16="http://schemas.microsoft.com/office/drawing/2014/main" id="{BD11F492-F0B7-974E-8381-DD860C5C96EF}"/>
              </a:ext>
            </a:extLst>
          </p:cNvPr>
          <p:cNvSpPr txBox="1"/>
          <p:nvPr/>
        </p:nvSpPr>
        <p:spPr>
          <a:xfrm>
            <a:off x="3620278" y="3546631"/>
            <a:ext cx="3508310" cy="1077218"/>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000" b="1" kern="0">
                <a:latin typeface="Andale Mono" panose="020B0509000000000004" pitchFamily="49" charset="0"/>
                <a:ea typeface="Arial Unicode MS" pitchFamily="34" charset="-128"/>
                <a:cs typeface="Arial Unicode MS" pitchFamily="34" charset="-128"/>
              </a:rPr>
              <a:t>from flask import Flask</a:t>
            </a:r>
          </a:p>
          <a:p>
            <a:pPr fontAlgn="base">
              <a:spcBef>
                <a:spcPct val="50000"/>
              </a:spcBef>
              <a:spcAft>
                <a:spcPct val="0"/>
              </a:spcAft>
              <a:buClr>
                <a:srgbClr val="F0AB00"/>
              </a:buClr>
              <a:buSzPct val="80000"/>
            </a:pPr>
            <a:r>
              <a:rPr lang="en-US" sz="1000" b="1" kern="0">
                <a:latin typeface="Andale Mono" panose="020B0509000000000004" pitchFamily="49" charset="0"/>
                <a:ea typeface="Arial Unicode MS" pitchFamily="34" charset="-128"/>
                <a:cs typeface="Arial Unicode MS" pitchFamily="34" charset="-128"/>
              </a:rPr>
              <a:t>from flask import request</a:t>
            </a:r>
          </a:p>
          <a:p>
            <a:pPr fontAlgn="base">
              <a:spcBef>
                <a:spcPct val="50000"/>
              </a:spcBef>
              <a:spcAft>
                <a:spcPct val="0"/>
              </a:spcAft>
              <a:buClr>
                <a:srgbClr val="F0AB00"/>
              </a:buClr>
              <a:buSzPct val="80000"/>
            </a:pPr>
            <a:r>
              <a:rPr lang="en-US" sz="1000" b="1" kern="0">
                <a:latin typeface="Andale Mono" panose="020B0509000000000004" pitchFamily="49" charset="0"/>
                <a:ea typeface="Arial Unicode MS" pitchFamily="34" charset="-128"/>
                <a:cs typeface="Arial Unicode MS" pitchFamily="34" charset="-128"/>
              </a:rPr>
              <a:t>... your awesome python worker</a:t>
            </a:r>
          </a:p>
          <a:p>
            <a:pPr fontAlgn="base">
              <a:spcBef>
                <a:spcPct val="50000"/>
              </a:spcBef>
              <a:spcAft>
                <a:spcPct val="0"/>
              </a:spcAft>
              <a:buClr>
                <a:srgbClr val="F0AB00"/>
              </a:buClr>
              <a:buSzPct val="80000"/>
            </a:pPr>
            <a:r>
              <a:rPr lang="en-US" sz="1000" b="1" kern="0">
                <a:latin typeface="Andale Mono" panose="020B0509000000000004" pitchFamily="49" charset="0"/>
                <a:ea typeface="Arial Unicode MS" pitchFamily="34" charset="-128"/>
                <a:cs typeface="Arial Unicode MS" pitchFamily="34" charset="-128"/>
              </a:rPr>
              <a:t>If __name__ == ‘__main__’:</a:t>
            </a:r>
          </a:p>
          <a:p>
            <a:pPr fontAlgn="base">
              <a:spcBef>
                <a:spcPct val="50000"/>
              </a:spcBef>
              <a:spcAft>
                <a:spcPct val="0"/>
              </a:spcAft>
              <a:buClr>
                <a:srgbClr val="F0AB00"/>
              </a:buClr>
              <a:buSzPct val="80000"/>
            </a:pPr>
            <a:r>
              <a:rPr lang="en-US" sz="1000" b="1" kern="0">
                <a:latin typeface="Andale Mono" panose="020B0509000000000004" pitchFamily="49" charset="0"/>
                <a:ea typeface="Arial Unicode MS" pitchFamily="34" charset="-128"/>
                <a:cs typeface="Arial Unicode MS" pitchFamily="34" charset="-128"/>
              </a:rPr>
              <a:t>     </a:t>
            </a:r>
            <a:r>
              <a:rPr lang="en-US" sz="1000" b="1" kern="0" err="1">
                <a:latin typeface="Andale Mono" panose="020B0509000000000004" pitchFamily="49" charset="0"/>
                <a:ea typeface="Arial Unicode MS" pitchFamily="34" charset="-128"/>
                <a:cs typeface="Arial Unicode MS" pitchFamily="34" charset="-128"/>
              </a:rPr>
              <a:t>app.run</a:t>
            </a:r>
            <a:r>
              <a:rPr lang="en-US" sz="1000" b="1" kern="0">
                <a:latin typeface="Andale Mono" panose="020B0509000000000004" pitchFamily="49" charset="0"/>
                <a:ea typeface="Arial Unicode MS" pitchFamily="34" charset="-128"/>
                <a:cs typeface="Arial Unicode MS" pitchFamily="34" charset="-128"/>
              </a:rPr>
              <a:t>(host=‘0.0.0.0’, port=port)</a:t>
            </a:r>
          </a:p>
        </p:txBody>
      </p:sp>
    </p:spTree>
    <p:extLst>
      <p:ext uri="{BB962C8B-B14F-4D97-AF65-F5344CB8AC3E}">
        <p14:creationId xmlns:p14="http://schemas.microsoft.com/office/powerpoint/2010/main" val="3916494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animBg="1"/>
      <p:bldP spid="6" grpId="0" animBg="1"/>
      <p:bldP spid="7" grpId="0" animBg="1"/>
      <p:bldP spid="8" grpId="0" animBg="1"/>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CC48D34-B4E6-0A42-AB0E-0EEC22B55EBB}"/>
              </a:ext>
            </a:extLst>
          </p:cNvPr>
          <p:cNvSpPr/>
          <p:nvPr/>
        </p:nvSpPr>
        <p:spPr bwMode="gray">
          <a:xfrm>
            <a:off x="-1" y="4675716"/>
            <a:ext cx="9622722" cy="1660284"/>
          </a:xfrm>
          <a:prstGeom prst="rect">
            <a:avLst/>
          </a:prstGeom>
          <a:solidFill>
            <a:schemeClr val="accent1">
              <a:lumMod val="20000"/>
              <a:lumOff val="8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Text Placeholder 2"/>
          <p:cNvSpPr>
            <a:spLocks noGrp="1"/>
          </p:cNvSpPr>
          <p:nvPr>
            <p:ph type="body" sz="quarter" idx="10"/>
          </p:nvPr>
        </p:nvSpPr>
        <p:spPr>
          <a:xfrm>
            <a:off x="504001" y="1620000"/>
            <a:ext cx="9118720" cy="4716000"/>
          </a:xfrm>
        </p:spPr>
        <p:txBody>
          <a:bodyPr>
            <a:normAutofit fontScale="92500" lnSpcReduction="10000"/>
          </a:bodyPr>
          <a:lstStyle/>
          <a:p>
            <a:r>
              <a:rPr lang="en-US"/>
              <a:t>Why are we here?</a:t>
            </a:r>
          </a:p>
          <a:p>
            <a:pPr lvl="1"/>
            <a:r>
              <a:rPr lang="en-US"/>
              <a:t>Why Python? </a:t>
            </a:r>
          </a:p>
          <a:p>
            <a:pPr lvl="1"/>
            <a:r>
              <a:rPr lang="en-US"/>
              <a:t>Why microservices? </a:t>
            </a:r>
          </a:p>
          <a:p>
            <a:pPr lvl="1"/>
            <a:r>
              <a:rPr lang="en-US"/>
              <a:t>Why MTA? </a:t>
            </a:r>
          </a:p>
          <a:p>
            <a:pPr lvl="1"/>
            <a:r>
              <a:rPr lang="en-US"/>
              <a:t>Why on </a:t>
            </a:r>
            <a:r>
              <a:rPr lang="en-US" err="1"/>
              <a:t>prem</a:t>
            </a:r>
            <a:r>
              <a:rPr lang="en-US"/>
              <a:t> (or Cloud)?</a:t>
            </a:r>
          </a:p>
          <a:p>
            <a:r>
              <a:rPr lang="en-US"/>
              <a:t>Building Blocks</a:t>
            </a:r>
          </a:p>
          <a:p>
            <a:pPr lvl="1"/>
            <a:r>
              <a:rPr lang="en-US"/>
              <a:t>Module Assembly, Staging and Execution + Dependency Resolution</a:t>
            </a:r>
          </a:p>
          <a:p>
            <a:pPr lvl="1"/>
            <a:r>
              <a:rPr lang="en-US"/>
              <a:t>Buildpack Assembly Process</a:t>
            </a:r>
          </a:p>
          <a:p>
            <a:r>
              <a:rPr lang="en-US"/>
              <a:t>Exercises</a:t>
            </a:r>
          </a:p>
          <a:p>
            <a:pPr lvl="1"/>
            <a:r>
              <a:rPr lang="en-US"/>
              <a:t>MTA Project – Web IDE Usage + XS CLI</a:t>
            </a:r>
          </a:p>
          <a:p>
            <a:pPr lvl="1"/>
            <a:r>
              <a:rPr lang="en-US"/>
              <a:t>Building and Deploying MTAR</a:t>
            </a:r>
          </a:p>
          <a:p>
            <a:pPr lvl="1"/>
            <a:r>
              <a:rPr lang="en-US"/>
              <a:t>Compilation and Installation of Python Runtime</a:t>
            </a:r>
          </a:p>
          <a:p>
            <a:pPr lvl="1"/>
            <a:r>
              <a:rPr lang="en-US"/>
              <a:t>Building and Deploying to the Cloud</a:t>
            </a:r>
          </a:p>
        </p:txBody>
      </p:sp>
      <p:sp>
        <p:nvSpPr>
          <p:cNvPr id="2" name="Title 1"/>
          <p:cNvSpPr>
            <a:spLocks noGrp="1"/>
          </p:cNvSpPr>
          <p:nvPr>
            <p:ph type="title"/>
          </p:nvPr>
        </p:nvSpPr>
        <p:spPr>
          <a:xfrm>
            <a:off x="504001" y="504000"/>
            <a:ext cx="11186476" cy="369332"/>
          </a:xfrm>
        </p:spPr>
        <p:txBody>
          <a:bodyPr/>
          <a:lstStyle/>
          <a:p>
            <a:r>
              <a:rPr lang="en-US"/>
              <a:t>Agenda</a:t>
            </a:r>
          </a:p>
        </p:txBody>
      </p:sp>
      <p:pic>
        <p:nvPicPr>
          <p:cNvPr id="5" name="Picture 4">
            <a:extLst>
              <a:ext uri="{FF2B5EF4-FFF2-40B4-BE49-F238E27FC236}">
                <a16:creationId xmlns:a16="http://schemas.microsoft.com/office/drawing/2014/main" id="{5A553A15-3638-452C-A041-55EA218E36D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4328" r="16647" b="2390"/>
          <a:stretch/>
        </p:blipFill>
        <p:spPr>
          <a:xfrm flipH="1">
            <a:off x="9784078" y="450850"/>
            <a:ext cx="2411095" cy="2978150"/>
          </a:xfrm>
          <a:prstGeom prst="rect">
            <a:avLst/>
          </a:prstGeom>
        </p:spPr>
      </p:pic>
    </p:spTree>
    <p:extLst>
      <p:ext uri="{BB962C8B-B14F-4D97-AF65-F5344CB8AC3E}">
        <p14:creationId xmlns:p14="http://schemas.microsoft.com/office/powerpoint/2010/main" val="3255502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4BDE5E-9556-FD48-BB11-62299F147EA1}"/>
              </a:ext>
            </a:extLst>
          </p:cNvPr>
          <p:cNvSpPr>
            <a:spLocks noGrp="1"/>
          </p:cNvSpPr>
          <p:nvPr>
            <p:ph type="body" sz="quarter" idx="10"/>
          </p:nvPr>
        </p:nvSpPr>
        <p:spPr/>
        <p:txBody>
          <a:bodyPr>
            <a:normAutofit fontScale="92500" lnSpcReduction="10000"/>
          </a:bodyPr>
          <a:lstStyle/>
          <a:p>
            <a:r>
              <a:rPr lang="en-US"/>
              <a:t>Web IDE for SAP HANA</a:t>
            </a:r>
          </a:p>
          <a:p>
            <a:r>
              <a:rPr lang="en-US"/>
              <a:t>Putty SSH Client + XS CLI</a:t>
            </a:r>
          </a:p>
          <a:p>
            <a:r>
              <a:rPr lang="en-US"/>
              <a:t>Role Collection Setup</a:t>
            </a:r>
          </a:p>
          <a:p>
            <a:r>
              <a:rPr lang="en-US"/>
              <a:t>MTA Repo Build </a:t>
            </a:r>
          </a:p>
          <a:p>
            <a:r>
              <a:rPr lang="en-US"/>
              <a:t>MTAR Deploy (no Python)</a:t>
            </a:r>
          </a:p>
          <a:p>
            <a:r>
              <a:rPr lang="en-US"/>
              <a:t>Compile and install Python</a:t>
            </a:r>
          </a:p>
          <a:p>
            <a:r>
              <a:rPr lang="en-US"/>
              <a:t>Enable SAP Python Libs</a:t>
            </a:r>
          </a:p>
          <a:p>
            <a:r>
              <a:rPr lang="en-US"/>
              <a:t>MTA Build with Python</a:t>
            </a:r>
          </a:p>
          <a:p>
            <a:r>
              <a:rPr lang="en-US"/>
              <a:t>MTAR Deploy with Python</a:t>
            </a:r>
          </a:p>
          <a:p>
            <a:r>
              <a:rPr lang="en-US"/>
              <a:t>Deploy Python MTAR to Cloud Foundry</a:t>
            </a:r>
          </a:p>
        </p:txBody>
      </p:sp>
      <p:sp>
        <p:nvSpPr>
          <p:cNvPr id="3" name="Title 2">
            <a:extLst>
              <a:ext uri="{FF2B5EF4-FFF2-40B4-BE49-F238E27FC236}">
                <a16:creationId xmlns:a16="http://schemas.microsoft.com/office/drawing/2014/main" id="{2226F8D3-BC6E-8E48-9F17-7EC0F73FBDD5}"/>
              </a:ext>
            </a:extLst>
          </p:cNvPr>
          <p:cNvSpPr>
            <a:spLocks noGrp="1"/>
          </p:cNvSpPr>
          <p:nvPr>
            <p:ph type="title"/>
          </p:nvPr>
        </p:nvSpPr>
        <p:spPr/>
        <p:txBody>
          <a:bodyPr/>
          <a:lstStyle/>
          <a:p>
            <a:r>
              <a:rPr lang="en-US"/>
              <a:t>Python Workshop Exercises</a:t>
            </a:r>
          </a:p>
        </p:txBody>
      </p:sp>
      <p:sp>
        <p:nvSpPr>
          <p:cNvPr id="4" name="Down Arrow 3">
            <a:extLst>
              <a:ext uri="{FF2B5EF4-FFF2-40B4-BE49-F238E27FC236}">
                <a16:creationId xmlns:a16="http://schemas.microsoft.com/office/drawing/2014/main" id="{D6CB833F-D5C2-F040-B83A-FD7E35FD51CE}"/>
              </a:ext>
            </a:extLst>
          </p:cNvPr>
          <p:cNvSpPr/>
          <p:nvPr/>
        </p:nvSpPr>
        <p:spPr bwMode="gray">
          <a:xfrm>
            <a:off x="1377388" y="1660857"/>
            <a:ext cx="484632" cy="2343983"/>
          </a:xfrm>
          <a:prstGeom prst="downArrow">
            <a:avLst/>
          </a:prstGeom>
          <a:solidFill>
            <a:schemeClr val="accent4"/>
          </a:solidFill>
          <a:ln w="254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2985960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gray">
          <a:xfrm>
            <a:off x="0" y="0"/>
            <a:ext cx="12195175" cy="3455576"/>
          </a:xfrm>
          <a:prstGeom prst="rect">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3" name="Rectangle 2"/>
          <p:cNvSpPr>
            <a:spLocks noChangeArrowheads="1"/>
          </p:cNvSpPr>
          <p:nvPr/>
        </p:nvSpPr>
        <p:spPr bwMode="gray">
          <a:xfrm>
            <a:off x="503238" y="1388043"/>
            <a:ext cx="8221662" cy="923330"/>
          </a:xfrm>
          <a:prstGeom prst="rect">
            <a:avLst/>
          </a:prstGeom>
          <a:noFill/>
          <a:ln w="12700">
            <a:noFill/>
            <a:miter lim="800000"/>
            <a:headEnd/>
            <a:tailEnd/>
          </a:ln>
          <a:effectLst/>
        </p:spPr>
        <p:txBody>
          <a:bodyPr lIns="35992" tIns="0" rIns="0" bIns="0">
            <a:spAutoFit/>
          </a:bodyPr>
          <a:lstStyle/>
          <a:p>
            <a:pPr>
              <a:spcBef>
                <a:spcPct val="75000"/>
              </a:spcBef>
              <a:buClr>
                <a:schemeClr val="tx1"/>
              </a:buClr>
            </a:pPr>
            <a:r>
              <a:rPr lang="en-US" sz="6000" b="1" spc="-20" dirty="0">
                <a:solidFill>
                  <a:schemeClr val="bg1"/>
                </a:solidFill>
              </a:rPr>
              <a:t>Exercise</a:t>
            </a:r>
          </a:p>
        </p:txBody>
      </p:sp>
      <p:sp>
        <p:nvSpPr>
          <p:cNvPr id="18" name="Text Placeholder 2"/>
          <p:cNvSpPr txBox="1">
            <a:spLocks/>
          </p:cNvSpPr>
          <p:nvPr/>
        </p:nvSpPr>
        <p:spPr>
          <a:xfrm>
            <a:off x="504000" y="4111308"/>
            <a:ext cx="7055040" cy="1405572"/>
          </a:xfrm>
          <a:prstGeom prst="rect">
            <a:avLst/>
          </a:prstGeom>
        </p:spPr>
        <p:txBody>
          <a:bodyPr lIns="0" tIns="0" rIns="0" bIns="0"/>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dirty="0"/>
              <a:t>Watch for the Time Check notes and skip ahead to save time.</a:t>
            </a:r>
          </a:p>
          <a:p>
            <a:r>
              <a:rPr lang="en-US" dirty="0"/>
              <a:t>After some initial setup steps you should be spending most of your time in Exercise 3.</a:t>
            </a:r>
          </a:p>
        </p:txBody>
      </p:sp>
      <p:pic>
        <p:nvPicPr>
          <p:cNvPr id="4" name="Picture 3"/>
          <p:cNvPicPr>
            <a:picLocks noChangeAspect="1"/>
          </p:cNvPicPr>
          <p:nvPr/>
        </p:nvPicPr>
        <p:blipFill>
          <a:blip r:embed="rId3"/>
          <a:stretch>
            <a:fillRect/>
          </a:stretch>
        </p:blipFill>
        <p:spPr>
          <a:xfrm>
            <a:off x="3325588" y="463708"/>
            <a:ext cx="2772000" cy="2772000"/>
          </a:xfrm>
          <a:prstGeom prst="rect">
            <a:avLst/>
          </a:prstGeom>
        </p:spPr>
      </p:pic>
    </p:spTree>
    <p:extLst>
      <p:ext uri="{BB962C8B-B14F-4D97-AF65-F5344CB8AC3E}">
        <p14:creationId xmlns:p14="http://schemas.microsoft.com/office/powerpoint/2010/main" val="1292884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Speakers 2018</a:t>
            </a:r>
          </a:p>
        </p:txBody>
      </p:sp>
      <p:graphicFrame>
        <p:nvGraphicFramePr>
          <p:cNvPr id="17" name="Table 16">
            <a:extLst>
              <a:ext uri="{FF2B5EF4-FFF2-40B4-BE49-F238E27FC236}">
                <a16:creationId xmlns:a16="http://schemas.microsoft.com/office/drawing/2014/main" id="{D64080A9-84DC-4F9C-AAC0-D7655B77A7D5}"/>
              </a:ext>
            </a:extLst>
          </p:cNvPr>
          <p:cNvGraphicFramePr>
            <a:graphicFrameLocks noGrp="1"/>
          </p:cNvGraphicFramePr>
          <p:nvPr>
            <p:extLst>
              <p:ext uri="{D42A27DB-BD31-4B8C-83A1-F6EECF244321}">
                <p14:modId xmlns:p14="http://schemas.microsoft.com/office/powerpoint/2010/main" val="411081124"/>
              </p:ext>
            </p:extLst>
          </p:nvPr>
        </p:nvGraphicFramePr>
        <p:xfrm>
          <a:off x="1922357" y="1719091"/>
          <a:ext cx="9767993" cy="3635640"/>
        </p:xfrm>
        <a:graphic>
          <a:graphicData uri="http://schemas.openxmlformats.org/drawingml/2006/table">
            <a:tbl>
              <a:tblPr firstRow="1" bandRow="1">
                <a:tableStyleId>{2D5ABB26-0587-4C30-8999-92F81FD0307C}</a:tableStyleId>
              </a:tblPr>
              <a:tblGrid>
                <a:gridCol w="3091603">
                  <a:extLst>
                    <a:ext uri="{9D8B030D-6E8A-4147-A177-3AD203B41FA5}">
                      <a16:colId xmlns:a16="http://schemas.microsoft.com/office/drawing/2014/main" val="2285052689"/>
                    </a:ext>
                  </a:extLst>
                </a:gridCol>
                <a:gridCol w="6676390">
                  <a:extLst>
                    <a:ext uri="{9D8B030D-6E8A-4147-A177-3AD203B41FA5}">
                      <a16:colId xmlns:a16="http://schemas.microsoft.com/office/drawing/2014/main" val="1552051810"/>
                    </a:ext>
                  </a:extLst>
                </a:gridCol>
              </a:tblGrid>
              <a:tr h="0">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800" b="1" dirty="0">
                          <a:solidFill>
                            <a:schemeClr val="accent1"/>
                          </a:solidFill>
                        </a:rPr>
                        <a:t>SAP TechEd Las Vegas</a:t>
                      </a:r>
                      <a:br>
                        <a:rPr lang="en-US" sz="2000" b="1" dirty="0">
                          <a:solidFill>
                            <a:schemeClr val="accent1"/>
                          </a:solidFill>
                        </a:rPr>
                      </a:br>
                      <a:r>
                        <a:rPr lang="en-US" sz="1600" dirty="0">
                          <a:solidFill>
                            <a:schemeClr val="tx1"/>
                          </a:solidFill>
                        </a:rPr>
                        <a:t>October 2–5, 2018</a:t>
                      </a:r>
                      <a:endParaRPr lang="en-US" sz="2000" dirty="0">
                        <a:solidFill>
                          <a:schemeClr val="tx1"/>
                        </a:solidFill>
                      </a:endParaRPr>
                    </a:p>
                  </a:txBody>
                  <a:tcPr marL="0" marT="324000" marB="324000" anchor="ctr">
                    <a:lnB w="12700" cap="flat" cmpd="sng" algn="ctr">
                      <a:solidFill>
                        <a:schemeClr val="tx1"/>
                      </a:solidFill>
                      <a:prstDash val="solid"/>
                      <a:round/>
                      <a:headEnd type="none" w="med" len="med"/>
                      <a:tailEnd type="none" w="med" len="med"/>
                    </a:lnB>
                  </a:tcPr>
                </a:tc>
                <a:tc>
                  <a:txBody>
                    <a:bodyPr/>
                    <a:lstStyle/>
                    <a:p>
                      <a:pPr>
                        <a:spcAft>
                          <a:spcPts val="600"/>
                        </a:spcAft>
                        <a:buClr>
                          <a:schemeClr val="accent1"/>
                        </a:buClr>
                      </a:pPr>
                      <a:r>
                        <a:rPr lang="en-US" sz="1600" dirty="0">
                          <a:solidFill>
                            <a:schemeClr val="tx1"/>
                          </a:solidFill>
                        </a:rPr>
                        <a:t>Andrew Lunde</a:t>
                      </a:r>
                    </a:p>
                    <a:p>
                      <a:pPr marL="0" marR="0" lvl="0" indent="0" algn="l" defTabSz="1088558" rtl="0" eaLnBrk="1" fontAlgn="auto" latinLnBrk="0" hangingPunct="1">
                        <a:lnSpc>
                          <a:spcPct val="100000"/>
                        </a:lnSpc>
                        <a:spcBef>
                          <a:spcPts val="0"/>
                        </a:spcBef>
                        <a:spcAft>
                          <a:spcPts val="600"/>
                        </a:spcAft>
                        <a:buClr>
                          <a:schemeClr val="accent1"/>
                        </a:buClr>
                        <a:buSzTx/>
                        <a:buFontTx/>
                        <a:buNone/>
                        <a:tabLst/>
                        <a:defRPr/>
                      </a:pPr>
                      <a:r>
                        <a:rPr lang="en-US" sz="1600" dirty="0">
                          <a:solidFill>
                            <a:schemeClr val="tx1"/>
                          </a:solidFill>
                        </a:rPr>
                        <a:t>Harini Gunabalan</a:t>
                      </a:r>
                    </a:p>
                  </a:txBody>
                  <a:tcPr marR="0" marT="324000" marB="32400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8308886"/>
                  </a:ext>
                </a:extLst>
              </a:tr>
              <a:tr h="0">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800" b="1" dirty="0">
                          <a:solidFill>
                            <a:schemeClr val="accent1"/>
                          </a:solidFill>
                        </a:rPr>
                        <a:t>SAP TechEd Barcelona</a:t>
                      </a:r>
                      <a:br>
                        <a:rPr lang="en-US" sz="2000" b="1" dirty="0">
                          <a:solidFill>
                            <a:schemeClr val="accent1"/>
                          </a:solidFill>
                        </a:rPr>
                      </a:br>
                      <a:r>
                        <a:rPr lang="en-US" sz="1600" dirty="0">
                          <a:solidFill>
                            <a:schemeClr val="tx1"/>
                          </a:solidFill>
                        </a:rPr>
                        <a:t>October 23–25, 2018</a:t>
                      </a:r>
                      <a:endParaRPr lang="en-US" sz="2000" dirty="0">
                        <a:solidFill>
                          <a:schemeClr val="tx1"/>
                        </a:solidFill>
                      </a:endParaRPr>
                    </a:p>
                  </a:txBody>
                  <a:tcPr marL="0" marT="324000" marB="3240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spcAft>
                          <a:spcPts val="600"/>
                        </a:spcAft>
                        <a:buClr>
                          <a:schemeClr val="accent1"/>
                        </a:buClr>
                      </a:pPr>
                      <a:r>
                        <a:rPr lang="en-US" sz="1600" dirty="0">
                          <a:solidFill>
                            <a:schemeClr val="tx1"/>
                          </a:solidFill>
                        </a:rPr>
                        <a:t>Aron MacDonald</a:t>
                      </a:r>
                    </a:p>
                    <a:p>
                      <a:pPr>
                        <a:spcAft>
                          <a:spcPts val="600"/>
                        </a:spcAft>
                        <a:buClr>
                          <a:schemeClr val="accent1"/>
                        </a:buClr>
                      </a:pPr>
                      <a:r>
                        <a:rPr lang="en-US" sz="1600" dirty="0">
                          <a:solidFill>
                            <a:schemeClr val="tx1"/>
                          </a:solidFill>
                        </a:rPr>
                        <a:t>Harini Gunabalan</a:t>
                      </a:r>
                    </a:p>
                  </a:txBody>
                  <a:tcPr marR="0" marT="324000" marB="3240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4938143"/>
                  </a:ext>
                </a:extLst>
              </a:tr>
              <a:tr h="0">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1800" b="1" dirty="0">
                          <a:solidFill>
                            <a:schemeClr val="accent1"/>
                          </a:solidFill>
                        </a:rPr>
                        <a:t>SAP TechEd Bangalore</a:t>
                      </a:r>
                      <a:br>
                        <a:rPr lang="en-US" sz="2000" b="1" dirty="0">
                          <a:solidFill>
                            <a:schemeClr val="accent1"/>
                          </a:solidFill>
                        </a:rPr>
                      </a:br>
                      <a:r>
                        <a:rPr lang="en-US" sz="1600" dirty="0">
                          <a:solidFill>
                            <a:schemeClr val="tx1"/>
                          </a:solidFill>
                        </a:rPr>
                        <a:t>November 28–30, 2018</a:t>
                      </a:r>
                      <a:endParaRPr lang="en-US" sz="2000" dirty="0">
                        <a:solidFill>
                          <a:schemeClr val="tx1"/>
                        </a:solidFill>
                      </a:endParaRPr>
                    </a:p>
                  </a:txBody>
                  <a:tcPr marL="0" marT="324000" marB="324000" anchor="ct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1088558" rtl="0" eaLnBrk="1" fontAlgn="auto" latinLnBrk="0" hangingPunct="1">
                        <a:lnSpc>
                          <a:spcPct val="100000"/>
                        </a:lnSpc>
                        <a:spcBef>
                          <a:spcPts val="0"/>
                        </a:spcBef>
                        <a:spcAft>
                          <a:spcPts val="600"/>
                        </a:spcAft>
                        <a:buClr>
                          <a:schemeClr val="accent1"/>
                        </a:buClr>
                        <a:buSzTx/>
                        <a:buFontTx/>
                        <a:buNone/>
                        <a:tabLst/>
                        <a:defRPr/>
                      </a:pPr>
                      <a:r>
                        <a:rPr lang="en-US" sz="1600" dirty="0">
                          <a:solidFill>
                            <a:schemeClr val="tx1"/>
                          </a:solidFill>
                        </a:rPr>
                        <a:t>Abhijeet </a:t>
                      </a:r>
                      <a:r>
                        <a:rPr lang="en-US" sz="1600" dirty="0"/>
                        <a:t>G Chinchanikar</a:t>
                      </a:r>
                      <a:endParaRPr lang="en-US" sz="1600" dirty="0">
                        <a:solidFill>
                          <a:schemeClr val="tx1"/>
                        </a:solidFill>
                      </a:endParaRPr>
                    </a:p>
                    <a:p>
                      <a:pPr>
                        <a:spcAft>
                          <a:spcPts val="600"/>
                        </a:spcAft>
                        <a:buClr>
                          <a:schemeClr val="accent1"/>
                        </a:buClr>
                      </a:pPr>
                      <a:r>
                        <a:rPr lang="en-US" sz="1600" dirty="0">
                          <a:solidFill>
                            <a:schemeClr val="tx1"/>
                          </a:solidFill>
                        </a:rPr>
                        <a:t>Arun Srinivasan</a:t>
                      </a:r>
                    </a:p>
                  </a:txBody>
                  <a:tcPr marR="0" marT="324000" marB="324000" anchor="ct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934946448"/>
                  </a:ext>
                </a:extLst>
              </a:tr>
            </a:tbl>
          </a:graphicData>
        </a:graphic>
      </p:graphicFrame>
      <p:pic>
        <p:nvPicPr>
          <p:cNvPr id="9" name="Picture 8">
            <a:extLst>
              <a:ext uri="{FF2B5EF4-FFF2-40B4-BE49-F238E27FC236}">
                <a16:creationId xmlns:a16="http://schemas.microsoft.com/office/drawing/2014/main" id="{E2892AE9-F896-4D2C-91D5-A82662E2551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flipH="1">
            <a:off x="0" y="1827498"/>
            <a:ext cx="2016000" cy="2016000"/>
          </a:xfrm>
          <a:prstGeom prst="rect">
            <a:avLst/>
          </a:prstGeom>
        </p:spPr>
      </p:pic>
    </p:spTree>
    <p:extLst>
      <p:ext uri="{BB962C8B-B14F-4D97-AF65-F5344CB8AC3E}">
        <p14:creationId xmlns:p14="http://schemas.microsoft.com/office/powerpoint/2010/main" val="3716129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4CBA4B-BCAD-44F3-99E2-FE3A6280C1F4}"/>
              </a:ext>
            </a:extLst>
          </p:cNvPr>
          <p:cNvPicPr>
            <a:picLocks noChangeAspect="1"/>
          </p:cNvPicPr>
          <p:nvPr/>
        </p:nvPicPr>
        <p:blipFill>
          <a:blip r:embed="rId3"/>
          <a:stretch>
            <a:fillRect/>
          </a:stretch>
        </p:blipFill>
        <p:spPr>
          <a:xfrm>
            <a:off x="5461014" y="1208598"/>
            <a:ext cx="6234127" cy="5140518"/>
          </a:xfrm>
          <a:prstGeom prst="rect">
            <a:avLst/>
          </a:prstGeom>
          <a:ln w="22225">
            <a:solidFill>
              <a:schemeClr val="tx2">
                <a:lumMod val="90000"/>
              </a:schemeClr>
            </a:solidFill>
          </a:ln>
        </p:spPr>
      </p:pic>
      <p:sp>
        <p:nvSpPr>
          <p:cNvPr id="10" name="Text Placeholder 11"/>
          <p:cNvSpPr txBox="1">
            <a:spLocks/>
          </p:cNvSpPr>
          <p:nvPr/>
        </p:nvSpPr>
        <p:spPr bwMode="gray">
          <a:xfrm>
            <a:off x="481013" y="1592263"/>
            <a:ext cx="5280395" cy="4230000"/>
          </a:xfrm>
          <a:prstGeom prst="rect">
            <a:avLst/>
          </a:prstGeom>
        </p:spPr>
        <p:txBody>
          <a:bodyPr vert="horz" lIns="0" tIns="0" rIns="0" bIns="0" rtlCol="0">
            <a:no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spcBef>
                <a:spcPts val="600"/>
              </a:spcBef>
            </a:pPr>
            <a:r>
              <a:rPr lang="en-US" sz="1800"/>
              <a:t>Access replays of:</a:t>
            </a:r>
          </a:p>
          <a:p>
            <a:pPr lvl="1"/>
            <a:r>
              <a:rPr lang="en-US" sz="1600"/>
              <a:t>Keynotes</a:t>
            </a:r>
          </a:p>
          <a:p>
            <a:pPr lvl="1"/>
            <a:r>
              <a:rPr lang="en-US" sz="1600"/>
              <a:t>SAP TechEd live interviews </a:t>
            </a:r>
          </a:p>
          <a:p>
            <a:pPr lvl="1"/>
            <a:r>
              <a:rPr lang="en-US" sz="1600"/>
              <a:t>Selected lecture sessions</a:t>
            </a:r>
          </a:p>
          <a:p>
            <a:pPr>
              <a:spcBef>
                <a:spcPts val="1200"/>
              </a:spcBef>
            </a:pPr>
            <a:r>
              <a:rPr lang="en-US" sz="1800" u="sng">
                <a:hlinkClick r:id="rId4"/>
              </a:rPr>
              <a:t>http://sapteched.com/online</a:t>
            </a:r>
            <a:endParaRPr lang="en-US" sz="1800"/>
          </a:p>
          <a:p>
            <a:pPr>
              <a:spcBef>
                <a:spcPts val="4200"/>
              </a:spcBef>
            </a:pPr>
            <a:r>
              <a:rPr lang="en-US" sz="1800"/>
              <a:t>Continue your </a:t>
            </a:r>
            <a:r>
              <a:rPr lang="en-US" sz="1800">
                <a:solidFill>
                  <a:schemeClr val="accent1"/>
                </a:solidFill>
              </a:rPr>
              <a:t>SAP TechEd </a:t>
            </a:r>
            <a:r>
              <a:rPr lang="en-US" sz="1800"/>
              <a:t>discussion</a:t>
            </a:r>
            <a:r>
              <a:rPr lang="en-US" sz="1800">
                <a:solidFill>
                  <a:schemeClr val="accent1"/>
                </a:solidFill>
              </a:rPr>
              <a:t> </a:t>
            </a:r>
            <a:r>
              <a:rPr lang="en-US" sz="1800"/>
              <a:t>after</a:t>
            </a:r>
            <a:br>
              <a:rPr lang="en-US" sz="1800"/>
            </a:br>
            <a:r>
              <a:rPr lang="en-US" sz="1800"/>
              <a:t>the event within </a:t>
            </a:r>
            <a:r>
              <a:rPr lang="en-US" sz="1800">
                <a:solidFill>
                  <a:schemeClr val="accent1"/>
                </a:solidFill>
              </a:rPr>
              <a:t>SAP Community</a:t>
            </a:r>
            <a:r>
              <a:rPr lang="en-US" sz="1800"/>
              <a:t>:</a:t>
            </a:r>
          </a:p>
          <a:p>
            <a:pPr lvl="1"/>
            <a:r>
              <a:rPr lang="en-US" sz="1600"/>
              <a:t>Read and reply to blog posts</a:t>
            </a:r>
          </a:p>
          <a:p>
            <a:pPr lvl="1"/>
            <a:r>
              <a:rPr lang="en-US" sz="1600"/>
              <a:t>Ask your questions</a:t>
            </a:r>
          </a:p>
          <a:p>
            <a:pPr lvl="1"/>
            <a:r>
              <a:rPr lang="en-US" sz="1600"/>
              <a:t>Join conversations</a:t>
            </a:r>
          </a:p>
          <a:p>
            <a:pPr>
              <a:spcBef>
                <a:spcPts val="1200"/>
              </a:spcBef>
            </a:pPr>
            <a:r>
              <a:rPr lang="en-US" sz="1800" u="sng">
                <a:hlinkClick r:id="rId5"/>
              </a:rPr>
              <a:t>sap.com/community</a:t>
            </a:r>
            <a:endParaRPr lang="en-US" sz="1800" u="sng"/>
          </a:p>
          <a:p>
            <a:pPr>
              <a:spcBef>
                <a:spcPts val="1200"/>
              </a:spcBef>
            </a:pPr>
            <a:r>
              <a:rPr lang="en-US" sz="1800"/>
              <a:t>See all </a:t>
            </a:r>
            <a:r>
              <a:rPr lang="en-US" sz="1800" u="sng">
                <a:hlinkClick r:id="rId6"/>
              </a:rPr>
              <a:t>SAP TechEd blog posts</a:t>
            </a:r>
            <a:endParaRPr lang="en-US" sz="1800"/>
          </a:p>
          <a:p>
            <a:endParaRPr lang="en-US"/>
          </a:p>
        </p:txBody>
      </p:sp>
      <p:sp>
        <p:nvSpPr>
          <p:cNvPr id="13" name="Title 2"/>
          <p:cNvSpPr>
            <a:spLocks noGrp="1"/>
          </p:cNvSpPr>
          <p:nvPr>
            <p:ph type="title"/>
          </p:nvPr>
        </p:nvSpPr>
        <p:spPr/>
        <p:txBody>
          <a:bodyPr/>
          <a:lstStyle/>
          <a:p>
            <a:r>
              <a:rPr lang="en-US"/>
              <a:t>SAP TechEd online / SAP Community</a:t>
            </a:r>
          </a:p>
        </p:txBody>
      </p:sp>
    </p:spTree>
    <p:extLst>
      <p:ext uri="{BB962C8B-B14F-4D97-AF65-F5344CB8AC3E}">
        <p14:creationId xmlns:p14="http://schemas.microsoft.com/office/powerpoint/2010/main" val="1894738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690" name="Rectangle 2"/>
          <p:cNvSpPr>
            <a:spLocks noGrp="1" noChangeArrowheads="1"/>
          </p:cNvSpPr>
          <p:nvPr>
            <p:ph type="title"/>
          </p:nvPr>
        </p:nvSpPr>
        <p:spPr bwMode="gray">
          <a:xfrm>
            <a:off x="504001" y="504000"/>
            <a:ext cx="11186476" cy="369332"/>
          </a:xfrm>
        </p:spPr>
        <p:txBody>
          <a:bodyPr/>
          <a:lstStyle/>
          <a:p>
            <a:r>
              <a:rPr lang="en-US">
                <a:solidFill>
                  <a:schemeClr val="tx1"/>
                </a:solidFill>
              </a:rPr>
              <a:t>Further information</a:t>
            </a:r>
          </a:p>
        </p:txBody>
      </p:sp>
      <p:graphicFrame>
        <p:nvGraphicFramePr>
          <p:cNvPr id="11" name="Table 10"/>
          <p:cNvGraphicFramePr>
            <a:graphicFrameLocks noGrp="1"/>
          </p:cNvGraphicFramePr>
          <p:nvPr>
            <p:extLst>
              <p:ext uri="{D42A27DB-BD31-4B8C-83A1-F6EECF244321}">
                <p14:modId xmlns:p14="http://schemas.microsoft.com/office/powerpoint/2010/main" val="3134253642"/>
              </p:ext>
            </p:extLst>
          </p:nvPr>
        </p:nvGraphicFramePr>
        <p:xfrm>
          <a:off x="503237" y="1628775"/>
          <a:ext cx="11187239" cy="4582029"/>
        </p:xfrm>
        <a:graphic>
          <a:graphicData uri="http://schemas.openxmlformats.org/drawingml/2006/table">
            <a:tbl>
              <a:tblPr firstRow="1" bandRow="1">
                <a:tableStyleId>{2D5ABB26-0587-4C30-8999-92F81FD0307C}</a:tableStyleId>
              </a:tblPr>
              <a:tblGrid>
                <a:gridCol w="11187239">
                  <a:extLst>
                    <a:ext uri="{9D8B030D-6E8A-4147-A177-3AD203B41FA5}">
                      <a16:colId xmlns:a16="http://schemas.microsoft.com/office/drawing/2014/main" val="20000"/>
                    </a:ext>
                  </a:extLst>
                </a:gridCol>
              </a:tblGrid>
              <a:tr h="34582">
                <a:tc>
                  <a:txBody>
                    <a:bodyPr/>
                    <a:lstStyle/>
                    <a:p>
                      <a:pPr marL="0" algn="l" defTabSz="1088776" rtl="0" eaLnBrk="1" latinLnBrk="0" hangingPunct="1">
                        <a:spcBef>
                          <a:spcPts val="0"/>
                        </a:spcBef>
                        <a:buClr>
                          <a:srgbClr val="F48B00"/>
                        </a:buClr>
                      </a:pPr>
                      <a:r>
                        <a:rPr lang="en-US" sz="1600" b="1" kern="1200">
                          <a:solidFill>
                            <a:schemeClr val="tx1"/>
                          </a:solidFill>
                          <a:latin typeface="+mn-lt"/>
                          <a:ea typeface="+mn-ea"/>
                          <a:cs typeface="+mn-cs"/>
                        </a:rPr>
                        <a:t>Related SAP TechEd content journeys</a:t>
                      </a:r>
                    </a:p>
                  </a:txBody>
                  <a:tcPr marL="0" marR="0" marT="0" marB="0">
                    <a:noFill/>
                  </a:tcPr>
                </a:tc>
                <a:extLst>
                  <a:ext uri="{0D108BD9-81ED-4DB2-BD59-A6C34878D82A}">
                    <a16:rowId xmlns:a16="http://schemas.microsoft.com/office/drawing/2014/main" val="10000"/>
                  </a:ext>
                </a:extLst>
              </a:tr>
              <a:tr h="267593">
                <a:tc>
                  <a:txBody>
                    <a:bodyPr/>
                    <a:lstStyle/>
                    <a:p>
                      <a:pPr>
                        <a:spcBef>
                          <a:spcPts val="0"/>
                        </a:spcBef>
                        <a:spcAft>
                          <a:spcPts val="0"/>
                        </a:spcAft>
                        <a:buClr>
                          <a:srgbClr val="F48B00"/>
                        </a:buClr>
                      </a:pPr>
                      <a:r>
                        <a:rPr lang="en-US" sz="1400" baseline="0">
                          <a:solidFill>
                            <a:schemeClr val="tx1"/>
                          </a:solidFill>
                        </a:rPr>
                        <a:t>DAT3 – Build Applications Using SAP HANA Native Development</a:t>
                      </a:r>
                    </a:p>
                    <a:p>
                      <a:pPr>
                        <a:spcBef>
                          <a:spcPts val="0"/>
                        </a:spcBef>
                        <a:spcAft>
                          <a:spcPts val="0"/>
                        </a:spcAft>
                        <a:buClr>
                          <a:srgbClr val="F48B00"/>
                        </a:buClr>
                      </a:pPr>
                      <a:r>
                        <a:rPr lang="en-US" sz="1400" baseline="0">
                          <a:solidFill>
                            <a:schemeClr val="tx1"/>
                          </a:solidFill>
                        </a:rPr>
                        <a:t>OPP2 – Build Cloud Native Apps with SAP Cloud Platform</a:t>
                      </a:r>
                    </a:p>
                    <a:p>
                      <a:pPr>
                        <a:spcBef>
                          <a:spcPts val="0"/>
                        </a:spcBef>
                        <a:spcAft>
                          <a:spcPts val="0"/>
                        </a:spcAft>
                        <a:buClr>
                          <a:srgbClr val="F48B00"/>
                        </a:buClr>
                      </a:pPr>
                      <a:r>
                        <a:rPr lang="en-US" sz="1400" baseline="0">
                          <a:solidFill>
                            <a:schemeClr val="tx1"/>
                          </a:solidFill>
                        </a:rPr>
                        <a:t>EXP3 – Level Up as a Developer</a:t>
                      </a:r>
                    </a:p>
                  </a:txBody>
                  <a:tcPr marL="0" marR="0" marT="71983" marB="107975">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0">
                <a:tc>
                  <a:txBody>
                    <a:bodyPr/>
                    <a:lstStyle/>
                    <a:p>
                      <a:pPr marL="0" algn="l" defTabSz="1088776" rtl="0" eaLnBrk="1" latinLnBrk="0" hangingPunct="1">
                        <a:spcBef>
                          <a:spcPts val="0"/>
                        </a:spcBef>
                        <a:buClr>
                          <a:srgbClr val="F48B00"/>
                        </a:buClr>
                      </a:pPr>
                      <a:r>
                        <a:rPr lang="en-US" sz="1600" b="1" kern="1200">
                          <a:solidFill>
                            <a:schemeClr val="tx1"/>
                          </a:solidFill>
                          <a:latin typeface="+mn-lt"/>
                          <a:ea typeface="+mn-ea"/>
                          <a:cs typeface="+mn-cs"/>
                        </a:rPr>
                        <a:t>Related SAP TechEd sessions</a:t>
                      </a:r>
                    </a:p>
                  </a:txBody>
                  <a:tcPr marL="0" marR="0" marT="143967" marB="0">
                    <a:lnT w="6350"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noFill/>
                  </a:tcPr>
                </a:tc>
                <a:extLst>
                  <a:ext uri="{0D108BD9-81ED-4DB2-BD59-A6C34878D82A}">
                    <a16:rowId xmlns:a16="http://schemas.microsoft.com/office/drawing/2014/main" val="10002"/>
                  </a:ext>
                </a:extLst>
              </a:tr>
              <a:tr h="0">
                <a:tc>
                  <a:txBody>
                    <a:bodyPr/>
                    <a:lstStyle/>
                    <a:p>
                      <a:pPr>
                        <a:spcBef>
                          <a:spcPts val="0"/>
                        </a:spcBef>
                        <a:spcAft>
                          <a:spcPts val="0"/>
                        </a:spcAft>
                        <a:buClr>
                          <a:srgbClr val="F48B00"/>
                        </a:buClr>
                      </a:pPr>
                      <a:r>
                        <a:rPr lang="en-US" sz="1400" baseline="0">
                          <a:solidFill>
                            <a:schemeClr val="tx1"/>
                          </a:solidFill>
                        </a:rPr>
                        <a:t>DAT101 – What’s New in Native Development for SAP HANA</a:t>
                      </a:r>
                    </a:p>
                    <a:p>
                      <a:pPr>
                        <a:spcBef>
                          <a:spcPts val="0"/>
                        </a:spcBef>
                        <a:spcAft>
                          <a:spcPts val="0"/>
                        </a:spcAft>
                        <a:buClr>
                          <a:srgbClr val="F48B00"/>
                        </a:buClr>
                      </a:pPr>
                      <a:r>
                        <a:rPr lang="en-US" sz="1400" baseline="0">
                          <a:solidFill>
                            <a:schemeClr val="tx1"/>
                          </a:solidFill>
                        </a:rPr>
                        <a:t>DAT201 – Developing Applications Using Predictive and Machine Learning in SAP HANA</a:t>
                      </a:r>
                    </a:p>
                    <a:p>
                      <a:pPr>
                        <a:spcBef>
                          <a:spcPts val="0"/>
                        </a:spcBef>
                        <a:spcAft>
                          <a:spcPts val="0"/>
                        </a:spcAft>
                        <a:buClr>
                          <a:srgbClr val="F48B00"/>
                        </a:buClr>
                      </a:pPr>
                      <a:r>
                        <a:rPr lang="en-US" sz="1400" baseline="0">
                          <a:solidFill>
                            <a:schemeClr val="tx1"/>
                          </a:solidFill>
                        </a:rPr>
                        <a:t>DAT364 – Developing Smart Applications Using SAP HANA In-Database Machine Learning</a:t>
                      </a:r>
                    </a:p>
                    <a:p>
                      <a:pPr>
                        <a:spcBef>
                          <a:spcPts val="0"/>
                        </a:spcBef>
                        <a:spcAft>
                          <a:spcPts val="0"/>
                        </a:spcAft>
                        <a:buClr>
                          <a:srgbClr val="F48B00"/>
                        </a:buClr>
                      </a:pPr>
                      <a:r>
                        <a:rPr lang="en-US" sz="1400" baseline="0">
                          <a:solidFill>
                            <a:schemeClr val="tx1"/>
                          </a:solidFill>
                        </a:rPr>
                        <a:t>DAT815 – Machine Learning in SAP HANA</a:t>
                      </a:r>
                    </a:p>
                    <a:p>
                      <a:pPr>
                        <a:spcBef>
                          <a:spcPts val="0"/>
                        </a:spcBef>
                        <a:spcAft>
                          <a:spcPts val="0"/>
                        </a:spcAft>
                        <a:buClr>
                          <a:srgbClr val="F48B00"/>
                        </a:buClr>
                      </a:pPr>
                      <a:r>
                        <a:rPr lang="en-US" sz="1400" baseline="0">
                          <a:solidFill>
                            <a:schemeClr val="tx1"/>
                          </a:solidFill>
                        </a:rPr>
                        <a:t>OPP621 – Choose and Use the Right Programming Languages with SAP Cloud Platform</a:t>
                      </a:r>
                    </a:p>
                  </a:txBody>
                  <a:tcPr marL="0" marR="0" marT="71983" marB="143967">
                    <a:lnT w="9525"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0">
                <a:tc>
                  <a:txBody>
                    <a:bodyPr/>
                    <a:lstStyle/>
                    <a:p>
                      <a:pPr marL="0" algn="l" defTabSz="1088776" rtl="0" eaLnBrk="1" latinLnBrk="0" hangingPunct="1">
                        <a:spcBef>
                          <a:spcPts val="0"/>
                        </a:spcBef>
                        <a:buClr>
                          <a:srgbClr val="F48B00"/>
                        </a:buClr>
                      </a:pPr>
                      <a:r>
                        <a:rPr lang="en-US" sz="1600" b="1" kern="1200">
                          <a:solidFill>
                            <a:schemeClr val="tx1"/>
                          </a:solidFill>
                          <a:latin typeface="+mn-lt"/>
                          <a:ea typeface="+mn-ea"/>
                          <a:cs typeface="+mn-cs"/>
                        </a:rPr>
                        <a:t>Public</a:t>
                      </a:r>
                      <a:r>
                        <a:rPr lang="en-US" sz="1600" b="1" kern="1200" baseline="0">
                          <a:solidFill>
                            <a:schemeClr val="tx1"/>
                          </a:solidFill>
                          <a:latin typeface="+mn-lt"/>
                          <a:ea typeface="+mn-ea"/>
                          <a:cs typeface="+mn-cs"/>
                        </a:rPr>
                        <a:t> SAP </a:t>
                      </a:r>
                      <a:r>
                        <a:rPr lang="en-US" sz="1600" b="1" kern="1200">
                          <a:solidFill>
                            <a:schemeClr val="tx1"/>
                          </a:solidFill>
                          <a:latin typeface="+mn-lt"/>
                          <a:ea typeface="+mn-ea"/>
                          <a:cs typeface="+mn-cs"/>
                        </a:rPr>
                        <a:t>Web sites</a:t>
                      </a:r>
                    </a:p>
                  </a:txBody>
                  <a:tcPr marL="0" marR="0" marT="143967" marB="0">
                    <a:lnT w="6350"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r h="0">
                <a:tc>
                  <a:txBody>
                    <a:bodyPr/>
                    <a:lstStyle/>
                    <a:p>
                      <a:pPr>
                        <a:spcBef>
                          <a:spcPts val="0"/>
                        </a:spcBef>
                        <a:spcAft>
                          <a:spcPts val="0"/>
                        </a:spcAft>
                        <a:buClr>
                          <a:srgbClr val="F48B00"/>
                        </a:buClr>
                      </a:pPr>
                      <a:r>
                        <a:rPr lang="en-US" sz="1400" kern="1200" baseline="0">
                          <a:solidFill>
                            <a:schemeClr val="tx1"/>
                          </a:solidFill>
                          <a:latin typeface="+mn-lt"/>
                          <a:ea typeface="+mn-ea"/>
                          <a:cs typeface="+mn-cs"/>
                        </a:rPr>
                        <a:t>SAP Community: </a:t>
                      </a:r>
                      <a:r>
                        <a:rPr lang="en-US" sz="1400">
                          <a:solidFill>
                            <a:schemeClr val="tx1"/>
                          </a:solidFill>
                          <a:hlinkClick r:id="rId3"/>
                        </a:rPr>
                        <a:t>www.sap.com/community</a:t>
                      </a:r>
                      <a:endParaRPr lang="en-US" sz="1400">
                        <a:solidFill>
                          <a:schemeClr val="tx1"/>
                        </a:solidFill>
                      </a:endParaRPr>
                    </a:p>
                    <a:p>
                      <a:pPr>
                        <a:spcBef>
                          <a:spcPts val="0"/>
                        </a:spcBef>
                        <a:spcAft>
                          <a:spcPts val="0"/>
                        </a:spcAft>
                        <a:buClr>
                          <a:srgbClr val="F48B00"/>
                        </a:buClr>
                      </a:pPr>
                      <a:r>
                        <a:rPr lang="en-US" sz="1400">
                          <a:solidFill>
                            <a:schemeClr val="tx1"/>
                          </a:solidFill>
                        </a:rPr>
                        <a:t>SAP products: </a:t>
                      </a:r>
                      <a:r>
                        <a:rPr lang="en-US" sz="1400">
                          <a:solidFill>
                            <a:schemeClr val="tx1"/>
                          </a:solidFill>
                          <a:hlinkClick r:id="rId4"/>
                        </a:rPr>
                        <a:t>www.sap.com/products</a:t>
                      </a:r>
                      <a:endParaRPr lang="en-US" sz="1400">
                        <a:solidFill>
                          <a:schemeClr val="tx1"/>
                        </a:solidFill>
                      </a:endParaRPr>
                    </a:p>
                  </a:txBody>
                  <a:tcPr marL="0" marR="0" marT="71983" marB="143967">
                    <a:lnT w="9525"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0">
                <a:tc>
                  <a:txBody>
                    <a:bodyPr/>
                    <a:lstStyle/>
                    <a:p>
                      <a:pPr marL="0" algn="l" defTabSz="1088776" rtl="0" eaLnBrk="1" latinLnBrk="0" hangingPunct="1">
                        <a:spcBef>
                          <a:spcPts val="0"/>
                        </a:spcBef>
                        <a:buClr>
                          <a:srgbClr val="F48B00"/>
                        </a:buClr>
                      </a:pPr>
                      <a:r>
                        <a:rPr lang="en-US" sz="1600" b="1" kern="1200">
                          <a:solidFill>
                            <a:schemeClr val="tx1"/>
                          </a:solidFill>
                          <a:latin typeface="+mn-lt"/>
                          <a:ea typeface="+mn-ea"/>
                          <a:cs typeface="+mn-cs"/>
                        </a:rPr>
                        <a:t>SAP training and certification opportunities</a:t>
                      </a:r>
                    </a:p>
                  </a:txBody>
                  <a:tcPr marL="0" marR="0" marT="143967" marB="0">
                    <a:lnT w="6350"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noFill/>
                  </a:tcPr>
                </a:tc>
                <a:extLst>
                  <a:ext uri="{0D108BD9-81ED-4DB2-BD59-A6C34878D82A}">
                    <a16:rowId xmlns:a16="http://schemas.microsoft.com/office/drawing/2014/main" val="10006"/>
                  </a:ext>
                </a:extLst>
              </a:tr>
              <a:tr h="0">
                <a:tc>
                  <a:txBody>
                    <a:bodyPr/>
                    <a:lstStyle/>
                    <a:p>
                      <a:pPr marL="0" marR="0" lvl="0" indent="0" algn="l" defTabSz="1088776" rtl="0" eaLnBrk="1" fontAlgn="auto" latinLnBrk="0" hangingPunct="1">
                        <a:lnSpc>
                          <a:spcPct val="100000"/>
                        </a:lnSpc>
                        <a:spcBef>
                          <a:spcPts val="0"/>
                        </a:spcBef>
                        <a:spcAft>
                          <a:spcPts val="0"/>
                        </a:spcAft>
                        <a:buClr>
                          <a:srgbClr val="F48B00"/>
                        </a:buClr>
                        <a:buSzTx/>
                        <a:buFontTx/>
                        <a:buNone/>
                        <a:tabLst/>
                        <a:defRPr/>
                      </a:pPr>
                      <a:r>
                        <a:rPr lang="en-US" sz="1400">
                          <a:hlinkClick r:id="rId5"/>
                        </a:rPr>
                        <a:t>www.sap.com/education</a:t>
                      </a:r>
                      <a:endParaRPr lang="en-US" sz="1400"/>
                    </a:p>
                  </a:txBody>
                  <a:tcPr marL="0" marR="0" marT="71983" marB="143967">
                    <a:lnT w="9525" cap="flat" cmpd="sng" algn="ctr">
                      <a:noFill/>
                      <a:prstDash val="solid"/>
                      <a:round/>
                      <a:headEnd type="none" w="med" len="med"/>
                      <a:tailEnd type="none" w="med" len="med"/>
                    </a:lnT>
                    <a:noFill/>
                  </a:tcPr>
                </a:tc>
                <a:extLst>
                  <a:ext uri="{0D108BD9-81ED-4DB2-BD59-A6C34878D82A}">
                    <a16:rowId xmlns:a16="http://schemas.microsoft.com/office/drawing/2014/main" val="10007"/>
                  </a:ext>
                </a:extLst>
              </a:tr>
            </a:tbl>
          </a:graphicData>
        </a:graphic>
      </p:graphicFrame>
      <p:pic>
        <p:nvPicPr>
          <p:cNvPr id="3" name="Picture 2">
            <a:extLst>
              <a:ext uri="{FF2B5EF4-FFF2-40B4-BE49-F238E27FC236}">
                <a16:creationId xmlns:a16="http://schemas.microsoft.com/office/drawing/2014/main" id="{5ED41969-3440-44F8-BC7B-2ACFA10AECF6}"/>
              </a:ext>
            </a:extLst>
          </p:cNvPr>
          <p:cNvPicPr>
            <a:picLocks noChangeAspect="1"/>
          </p:cNvPicPr>
          <p:nvPr/>
        </p:nvPicPr>
        <p:blipFill>
          <a:blip r:embed="rId6"/>
          <a:stretch>
            <a:fillRect/>
          </a:stretch>
        </p:blipFill>
        <p:spPr>
          <a:xfrm>
            <a:off x="3355294" y="231587"/>
            <a:ext cx="919844" cy="919844"/>
          </a:xfrm>
          <a:prstGeom prst="rect">
            <a:avLst/>
          </a:prstGeom>
        </p:spPr>
      </p:pic>
    </p:spTree>
    <p:extLst>
      <p:ext uri="{BB962C8B-B14F-4D97-AF65-F5344CB8AC3E}">
        <p14:creationId xmlns:p14="http://schemas.microsoft.com/office/powerpoint/2010/main" val="438429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46C85AF-FCE9-4E1D-B5A9-FF899E270BB8}"/>
              </a:ext>
            </a:extLst>
          </p:cNvPr>
          <p:cNvPicPr>
            <a:picLocks noChangeAspect="1"/>
          </p:cNvPicPr>
          <p:nvPr/>
        </p:nvPicPr>
        <p:blipFill>
          <a:blip r:embed="rId3"/>
          <a:stretch>
            <a:fillRect/>
          </a:stretch>
        </p:blipFill>
        <p:spPr>
          <a:xfrm>
            <a:off x="503238" y="3874771"/>
            <a:ext cx="1284031" cy="2455386"/>
          </a:xfrm>
          <a:prstGeom prst="rect">
            <a:avLst/>
          </a:prstGeom>
        </p:spPr>
      </p:pic>
      <p:sp>
        <p:nvSpPr>
          <p:cNvPr id="15" name="Rectangle 14"/>
          <p:cNvSpPr/>
          <p:nvPr/>
        </p:nvSpPr>
        <p:spPr bwMode="gray">
          <a:xfrm>
            <a:off x="0" y="0"/>
            <a:ext cx="12195175" cy="3455576"/>
          </a:xfrm>
          <a:prstGeom prst="rect">
            <a:avLst/>
          </a:prstGeom>
          <a:solidFill>
            <a:schemeClr val="tx1"/>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13" name="Rectangle 2"/>
          <p:cNvSpPr>
            <a:spLocks noChangeArrowheads="1"/>
          </p:cNvSpPr>
          <p:nvPr/>
        </p:nvSpPr>
        <p:spPr bwMode="gray">
          <a:xfrm>
            <a:off x="2771605" y="1111269"/>
            <a:ext cx="8221662" cy="608568"/>
          </a:xfrm>
          <a:prstGeom prst="rect">
            <a:avLst/>
          </a:prstGeom>
          <a:noFill/>
          <a:ln w="12700">
            <a:noFill/>
            <a:miter lim="800000"/>
            <a:headEnd/>
            <a:tailEnd/>
          </a:ln>
          <a:effectLst/>
        </p:spPr>
        <p:txBody>
          <a:bodyPr lIns="35992" tIns="0" rIns="0" bIns="0"/>
          <a:lstStyle/>
          <a:p>
            <a:pPr>
              <a:spcBef>
                <a:spcPct val="75000"/>
              </a:spcBef>
              <a:buClr>
                <a:schemeClr val="tx1"/>
              </a:buClr>
            </a:pPr>
            <a:r>
              <a:rPr lang="en-US" sz="3800" b="1" spc="-20">
                <a:solidFill>
                  <a:schemeClr val="accent1"/>
                </a:solidFill>
              </a:rPr>
              <a:t>Thanks</a:t>
            </a:r>
            <a:r>
              <a:rPr lang="en-US" sz="3800" b="1" spc="-20">
                <a:solidFill>
                  <a:schemeClr val="bg1"/>
                </a:solidFill>
              </a:rPr>
              <a:t> for attending this session.</a:t>
            </a:r>
          </a:p>
        </p:txBody>
      </p:sp>
      <p:pic>
        <p:nvPicPr>
          <p:cNvPr id="17" name="Picture 16"/>
          <p:cNvPicPr>
            <a:picLocks noChangeAspect="1"/>
          </p:cNvPicPr>
          <p:nvPr/>
        </p:nvPicPr>
        <p:blipFill>
          <a:blip r:embed="rId4"/>
          <a:stretch>
            <a:fillRect/>
          </a:stretch>
        </p:blipFill>
        <p:spPr>
          <a:xfrm>
            <a:off x="503238" y="503238"/>
            <a:ext cx="1998809" cy="1998809"/>
          </a:xfrm>
          <a:prstGeom prst="rect">
            <a:avLst/>
          </a:prstGeom>
        </p:spPr>
      </p:pic>
      <p:sp>
        <p:nvSpPr>
          <p:cNvPr id="11" name="Rectangle 2"/>
          <p:cNvSpPr>
            <a:spLocks noChangeArrowheads="1"/>
          </p:cNvSpPr>
          <p:nvPr/>
        </p:nvSpPr>
        <p:spPr bwMode="gray">
          <a:xfrm>
            <a:off x="1969183" y="4627323"/>
            <a:ext cx="4128405" cy="608568"/>
          </a:xfrm>
          <a:prstGeom prst="rect">
            <a:avLst/>
          </a:prstGeom>
          <a:noFill/>
          <a:ln w="12700">
            <a:noFill/>
            <a:miter lim="800000"/>
            <a:headEnd/>
            <a:tailEnd/>
          </a:ln>
          <a:effectLst/>
        </p:spPr>
        <p:txBody>
          <a:bodyPr lIns="35992" tIns="0" rIns="0" bIns="0"/>
          <a:lstStyle/>
          <a:p>
            <a:pPr>
              <a:spcBef>
                <a:spcPct val="75000"/>
              </a:spcBef>
              <a:buClr>
                <a:schemeClr val="tx1"/>
              </a:buClr>
            </a:pPr>
            <a:r>
              <a:rPr lang="en-US" sz="2200" spc="-20"/>
              <a:t>Please complete your session evaluation for</a:t>
            </a:r>
            <a:r>
              <a:rPr lang="en-US" sz="2200"/>
              <a:t> </a:t>
            </a:r>
            <a:r>
              <a:rPr lang="en-US" sz="2200" b="1">
                <a:solidFill>
                  <a:schemeClr val="accent1"/>
                </a:solidFill>
              </a:rPr>
              <a:t>DAT368</a:t>
            </a:r>
            <a:r>
              <a:rPr lang="en-US" sz="2200" b="1"/>
              <a:t>.</a:t>
            </a:r>
          </a:p>
        </p:txBody>
      </p:sp>
      <p:sp>
        <p:nvSpPr>
          <p:cNvPr id="19" name="Text Placeholder 2"/>
          <p:cNvSpPr txBox="1">
            <a:spLocks/>
          </p:cNvSpPr>
          <p:nvPr/>
        </p:nvSpPr>
        <p:spPr bwMode="gray">
          <a:xfrm>
            <a:off x="7207931" y="4627323"/>
            <a:ext cx="2423160" cy="1709976"/>
          </a:xfrm>
          <a:prstGeom prst="rect">
            <a:avLst/>
          </a:prstGeom>
        </p:spPr>
        <p:txBody>
          <a:bodyPr lIns="0" tIns="0" rIns="0" bIns="0" anchor="t" anchorCtr="0"/>
          <a:lstStyle>
            <a:lvl1pPr marL="0" indent="0" algn="l" defTabSz="1088776" rtl="0" eaLnBrk="1" latinLnBrk="0" hangingPunct="1">
              <a:spcBef>
                <a:spcPts val="2400"/>
              </a:spcBef>
              <a:buClr>
                <a:schemeClr val="accent1"/>
              </a:buClr>
              <a:buSzPct val="80000"/>
              <a:buFontTx/>
              <a:buNone/>
              <a:defRPr sz="2000" b="1" kern="1200">
                <a:solidFill>
                  <a:schemeClr val="tx1"/>
                </a:solidFill>
                <a:latin typeface="+mn-lt"/>
                <a:ea typeface="+mn-ea"/>
                <a:cs typeface="+mn-cs"/>
              </a:defRPr>
            </a:lvl1pPr>
            <a:lvl2pPr marL="0" indent="0" algn="l" defTabSz="1088776" rtl="0" eaLnBrk="1" latinLnBrk="0" hangingPunct="1">
              <a:spcBef>
                <a:spcPts val="600"/>
              </a:spcBef>
              <a:buClr>
                <a:schemeClr val="accent1"/>
              </a:buClr>
              <a:buSzPct val="80000"/>
              <a:buFont typeface="Wingdings" pitchFamily="2" charset="2"/>
              <a:buNone/>
              <a:defRPr sz="2000" kern="1200">
                <a:solidFill>
                  <a:schemeClr val="tx1"/>
                </a:solidFill>
                <a:latin typeface="+mn-lt"/>
                <a:ea typeface="+mn-ea"/>
                <a:cs typeface="+mn-cs"/>
              </a:defRPr>
            </a:lvl2pPr>
            <a:lvl3pPr marL="180000" indent="-180000" algn="l" defTabSz="1088776" rtl="0" eaLnBrk="1" latinLnBrk="0" hangingPunct="1">
              <a:spcBef>
                <a:spcPts val="400"/>
              </a:spcBef>
              <a:buClr>
                <a:schemeClr val="accent1"/>
              </a:buClr>
              <a:buSzPct val="100000"/>
              <a:buFont typeface="Wingdings" pitchFamily="2" charset="2"/>
              <a:buChar char=""/>
              <a:defRPr sz="1800" kern="1200">
                <a:solidFill>
                  <a:schemeClr val="tx1"/>
                </a:solidFill>
                <a:latin typeface="+mn-lt"/>
                <a:ea typeface="+mn-ea"/>
                <a:cs typeface="+mn-cs"/>
              </a:defRPr>
            </a:lvl3pPr>
            <a:lvl4pPr marL="360000" indent="-180000" algn="l" defTabSz="1088776" rtl="0" eaLnBrk="1" latinLnBrk="0" hangingPunct="1">
              <a:spcBef>
                <a:spcPts val="400"/>
              </a:spcBef>
              <a:buClr>
                <a:schemeClr val="accent2"/>
              </a:buClr>
              <a:buSzPct val="100000"/>
              <a:buFont typeface="Arial" pitchFamily="34" charset="0"/>
              <a:buChar char="–"/>
              <a:defRPr sz="1800" kern="1200">
                <a:solidFill>
                  <a:schemeClr val="tx1"/>
                </a:solidFill>
                <a:latin typeface="+mn-lt"/>
                <a:ea typeface="+mn-ea"/>
                <a:cs typeface="+mn-cs"/>
              </a:defRPr>
            </a:lvl4pPr>
            <a:lvl5pPr marL="540000" indent="-180000" algn="l" defTabSz="1088776" rtl="0" eaLnBrk="1" latinLnBrk="0" hangingPunct="1">
              <a:spcBef>
                <a:spcPts val="250"/>
              </a:spcBef>
              <a:buClr>
                <a:schemeClr val="accent2"/>
              </a:buClr>
              <a:buSzPct val="100000"/>
              <a:buFont typeface="Courier New" pitchFamily="49" charset="0"/>
              <a:buChar char="o"/>
              <a:defRPr sz="1600" kern="1200">
                <a:solidFill>
                  <a:schemeClr val="tx1"/>
                </a:solidFill>
                <a:latin typeface="+mn-lt"/>
                <a:ea typeface="+mn-ea"/>
                <a:cs typeface="+mn-cs"/>
              </a:defRPr>
            </a:lvl5pPr>
            <a:lvl6pPr marL="2994134"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8522"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910"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7298"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nSpc>
                <a:spcPct val="95000"/>
              </a:lnSpc>
              <a:spcBef>
                <a:spcPts val="1200"/>
              </a:spcBef>
            </a:pPr>
            <a:r>
              <a:rPr lang="en-US" sz="1600" b="0"/>
              <a:t>Andrew Lunde</a:t>
            </a:r>
          </a:p>
          <a:p>
            <a:pPr>
              <a:lnSpc>
                <a:spcPct val="95000"/>
              </a:lnSpc>
              <a:spcBef>
                <a:spcPts val="0"/>
              </a:spcBef>
            </a:pPr>
            <a:r>
              <a:rPr lang="en-US" sz="1600" b="0"/>
              <a:t>Principal Solution Architect</a:t>
            </a:r>
          </a:p>
          <a:p>
            <a:pPr>
              <a:lnSpc>
                <a:spcPct val="95000"/>
              </a:lnSpc>
              <a:spcBef>
                <a:spcPts val="0"/>
              </a:spcBef>
            </a:pPr>
            <a:r>
              <a:rPr lang="en-US" sz="1600" b="0" err="1"/>
              <a:t>andrew.lunde@sap.com</a:t>
            </a:r>
            <a:endParaRPr lang="en-US" sz="1600" b="0"/>
          </a:p>
        </p:txBody>
      </p:sp>
      <p:sp>
        <p:nvSpPr>
          <p:cNvPr id="2" name="Title 1"/>
          <p:cNvSpPr>
            <a:spLocks noGrp="1"/>
          </p:cNvSpPr>
          <p:nvPr>
            <p:ph type="title"/>
          </p:nvPr>
        </p:nvSpPr>
        <p:spPr>
          <a:xfrm>
            <a:off x="1970295" y="3874770"/>
            <a:ext cx="1710530" cy="338554"/>
          </a:xfrm>
        </p:spPr>
        <p:txBody>
          <a:bodyPr/>
          <a:lstStyle/>
          <a:p>
            <a:r>
              <a:rPr lang="en-US" sz="2200"/>
              <a:t>Feedback</a:t>
            </a:r>
          </a:p>
        </p:txBody>
      </p:sp>
      <p:sp>
        <p:nvSpPr>
          <p:cNvPr id="12" name="Title 1"/>
          <p:cNvSpPr txBox="1">
            <a:spLocks/>
          </p:cNvSpPr>
          <p:nvPr/>
        </p:nvSpPr>
        <p:spPr bwMode="gray">
          <a:xfrm>
            <a:off x="7207930" y="3874770"/>
            <a:ext cx="4468929" cy="338554"/>
          </a:xfrm>
          <a:prstGeom prst="rect">
            <a:avLst/>
          </a:prstGeom>
        </p:spPr>
        <p:txBody>
          <a:bodyPr vert="horz" wrap="square" lIns="0" tIns="0" rIns="0" bIns="0" rtlCol="0" anchor="t" anchorCtr="0">
            <a:spAutoFit/>
          </a:bodyPr>
          <a:lstStyle>
            <a:lvl1pPr algn="l" defTabSz="1088558" rtl="0" eaLnBrk="1" latinLnBrk="0" hangingPunct="1">
              <a:spcBef>
                <a:spcPct val="0"/>
              </a:spcBef>
              <a:buNone/>
              <a:defRPr sz="2400" b="1" kern="1200" baseline="0">
                <a:solidFill>
                  <a:schemeClr val="tx1"/>
                </a:solidFill>
                <a:latin typeface="+mj-lt"/>
                <a:ea typeface="+mj-ea"/>
                <a:cs typeface="+mj-cs"/>
              </a:defRPr>
            </a:lvl1pPr>
          </a:lstStyle>
          <a:p>
            <a:r>
              <a:rPr lang="en-US" sz="2200"/>
              <a:t>Contact for further topic inquiries</a:t>
            </a:r>
          </a:p>
        </p:txBody>
      </p:sp>
      <p:pic>
        <p:nvPicPr>
          <p:cNvPr id="20" name="SAP Logo" descr="SAP Logo" title="SAP Logo">
            <a:extLst>
              <a:ext uri="{FF2B5EF4-FFF2-40B4-BE49-F238E27FC236}">
                <a16:creationId xmlns:a16="http://schemas.microsoft.com/office/drawing/2014/main" id="{F80E0AD2-091E-439F-9F76-E4C88AB4CD62}"/>
              </a:ext>
            </a:extLst>
          </p:cNvPr>
          <p:cNvPicPr>
            <a:picLocks noChangeAspect="1"/>
          </p:cNvPicPr>
          <p:nvPr/>
        </p:nvPicPr>
        <p:blipFill>
          <a:blip r:embed="rId5"/>
          <a:stretch>
            <a:fillRect/>
          </a:stretch>
        </p:blipFill>
        <p:spPr>
          <a:xfrm>
            <a:off x="9713224" y="2718866"/>
            <a:ext cx="1963636" cy="360000"/>
          </a:xfrm>
          <a:prstGeom prst="rect">
            <a:avLst/>
          </a:prstGeom>
        </p:spPr>
      </p:pic>
    </p:spTree>
    <p:extLst>
      <p:ext uri="{BB962C8B-B14F-4D97-AF65-F5344CB8AC3E}">
        <p14:creationId xmlns:p14="http://schemas.microsoft.com/office/powerpoint/2010/main" val="42630989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084544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9E7D246-0A6A-43D0-9E8F-CB819450D990}"/>
              </a:ext>
            </a:extLst>
          </p:cNvPr>
          <p:cNvGrpSpPr/>
          <p:nvPr/>
        </p:nvGrpSpPr>
        <p:grpSpPr>
          <a:xfrm>
            <a:off x="1783465" y="1112805"/>
            <a:ext cx="8628244" cy="4771581"/>
            <a:chOff x="1399199" y="1112805"/>
            <a:chExt cx="8628244" cy="4771581"/>
          </a:xfrm>
        </p:grpSpPr>
        <p:pic>
          <p:nvPicPr>
            <p:cNvPr id="18" name="Picture 17">
              <a:extLst>
                <a:ext uri="{FF2B5EF4-FFF2-40B4-BE49-F238E27FC236}">
                  <a16:creationId xmlns:a16="http://schemas.microsoft.com/office/drawing/2014/main" id="{5520A257-EC5F-4B1A-8CF6-01482CE670F5}"/>
                </a:ext>
              </a:extLst>
            </p:cNvPr>
            <p:cNvPicPr>
              <a:picLocks noChangeAspect="1"/>
            </p:cNvPicPr>
            <p:nvPr/>
          </p:nvPicPr>
          <p:blipFill>
            <a:blip r:embed="rId3"/>
            <a:stretch>
              <a:fillRect/>
            </a:stretch>
          </p:blipFill>
          <p:spPr>
            <a:xfrm>
              <a:off x="7532171" y="1112805"/>
              <a:ext cx="2495272" cy="4771581"/>
            </a:xfrm>
            <a:prstGeom prst="rect">
              <a:avLst/>
            </a:prstGeom>
          </p:spPr>
        </p:pic>
        <p:grpSp>
          <p:nvGrpSpPr>
            <p:cNvPr id="3" name="Group 2">
              <a:extLst>
                <a:ext uri="{FF2B5EF4-FFF2-40B4-BE49-F238E27FC236}">
                  <a16:creationId xmlns:a16="http://schemas.microsoft.com/office/drawing/2014/main" id="{312B1929-55EC-4213-8DF1-984AA7E817DC}"/>
                </a:ext>
              </a:extLst>
            </p:cNvPr>
            <p:cNvGrpSpPr/>
            <p:nvPr/>
          </p:nvGrpSpPr>
          <p:grpSpPr>
            <a:xfrm>
              <a:off x="1399199" y="1752427"/>
              <a:ext cx="5450092" cy="3492336"/>
              <a:chOff x="1399199" y="1752427"/>
              <a:chExt cx="5450092" cy="3492336"/>
            </a:xfrm>
          </p:grpSpPr>
          <p:sp>
            <p:nvSpPr>
              <p:cNvPr id="5" name="TextBox 4">
                <a:extLst>
                  <a:ext uri="{FF2B5EF4-FFF2-40B4-BE49-F238E27FC236}">
                    <a16:creationId xmlns:a16="http://schemas.microsoft.com/office/drawing/2014/main" id="{1D122EDB-B04E-4E83-95B1-AC5408DFC6EC}"/>
                  </a:ext>
                </a:extLst>
              </p:cNvPr>
              <p:cNvSpPr txBox="1"/>
              <p:nvPr/>
            </p:nvSpPr>
            <p:spPr>
              <a:xfrm>
                <a:off x="1399199" y="1752427"/>
                <a:ext cx="5450092" cy="2431435"/>
              </a:xfrm>
              <a:prstGeom prst="rect">
                <a:avLst/>
              </a:prstGeom>
              <a:noFill/>
            </p:spPr>
            <p:txBody>
              <a:bodyPr wrap="square" lIns="0" tIns="0" rIns="0" bIns="0" rtlCol="0">
                <a:spAutoFit/>
              </a:bodyPr>
              <a:lstStyle/>
              <a:p>
                <a:pPr>
                  <a:spcAft>
                    <a:spcPts val="1800"/>
                  </a:spcAft>
                </a:pPr>
                <a:r>
                  <a:rPr lang="en-US" sz="3600" b="1" dirty="0">
                    <a:solidFill>
                      <a:schemeClr val="accent1"/>
                    </a:solidFill>
                  </a:rPr>
                  <a:t>Take the session survey.</a:t>
                </a:r>
              </a:p>
              <a:p>
                <a:r>
                  <a:rPr lang="en-US" sz="2000" dirty="0"/>
                  <a:t>We want to hear from you! </a:t>
                </a:r>
                <a:br>
                  <a:rPr lang="en-US" sz="2000" dirty="0"/>
                </a:br>
                <a:br>
                  <a:rPr lang="en-US" sz="2000" dirty="0"/>
                </a:br>
                <a:r>
                  <a:rPr lang="en-US" sz="2000" dirty="0"/>
                  <a:t>Be sure to complete the session evaluation </a:t>
                </a:r>
                <a:br>
                  <a:rPr lang="en-US" sz="2000" dirty="0"/>
                </a:br>
                <a:r>
                  <a:rPr lang="en-US" sz="2000" dirty="0"/>
                  <a:t>on the SAP TechEd mobile app.</a:t>
                </a:r>
              </a:p>
              <a:p>
                <a:pPr fontAlgn="base">
                  <a:spcBef>
                    <a:spcPct val="50000"/>
                  </a:spcBef>
                  <a:spcAft>
                    <a:spcPct val="0"/>
                  </a:spcAft>
                  <a:buClr>
                    <a:srgbClr val="F0AB00"/>
                  </a:buClr>
                  <a:buSzPct val="80000"/>
                </a:pPr>
                <a:endParaRPr lang="en-US" sz="1800" kern="0" dirty="0">
                  <a:ea typeface="Arial Unicode MS" pitchFamily="34" charset="-128"/>
                  <a:cs typeface="Arial Unicode MS" pitchFamily="34" charset="-128"/>
                </a:endParaRPr>
              </a:p>
            </p:txBody>
          </p:sp>
          <p:grpSp>
            <p:nvGrpSpPr>
              <p:cNvPr id="15" name="Group 14">
                <a:extLst>
                  <a:ext uri="{FF2B5EF4-FFF2-40B4-BE49-F238E27FC236}">
                    <a16:creationId xmlns:a16="http://schemas.microsoft.com/office/drawing/2014/main" id="{0159E669-9333-4504-814C-5B6EC67FE431}"/>
                  </a:ext>
                </a:extLst>
              </p:cNvPr>
              <p:cNvGrpSpPr/>
              <p:nvPr/>
            </p:nvGrpSpPr>
            <p:grpSpPr>
              <a:xfrm>
                <a:off x="1399200" y="4690765"/>
                <a:ext cx="4086051" cy="553998"/>
                <a:chOff x="657323" y="5035834"/>
                <a:chExt cx="4086051" cy="553998"/>
              </a:xfrm>
            </p:grpSpPr>
            <p:sp>
              <p:nvSpPr>
                <p:cNvPr id="7" name="TextBox 6">
                  <a:extLst>
                    <a:ext uri="{FF2B5EF4-FFF2-40B4-BE49-F238E27FC236}">
                      <a16:creationId xmlns:a16="http://schemas.microsoft.com/office/drawing/2014/main" id="{A1356C21-313B-4AA8-B2E1-AF92591A5979}"/>
                    </a:ext>
                  </a:extLst>
                </p:cNvPr>
                <p:cNvSpPr txBox="1"/>
                <p:nvPr/>
              </p:nvSpPr>
              <p:spPr>
                <a:xfrm>
                  <a:off x="1280888" y="5035834"/>
                  <a:ext cx="3462486" cy="553998"/>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Download the app from </a:t>
                  </a:r>
                  <a:br>
                    <a:rPr lang="en-US" sz="1800" kern="0" dirty="0">
                      <a:ea typeface="Arial Unicode MS" pitchFamily="34" charset="-128"/>
                      <a:cs typeface="Arial Unicode MS" pitchFamily="34" charset="-128"/>
                    </a:rPr>
                  </a:br>
                  <a:r>
                    <a:rPr lang="en-US" sz="1800" kern="0" dirty="0">
                      <a:ea typeface="Arial Unicode MS" pitchFamily="34" charset="-128"/>
                      <a:cs typeface="Arial Unicode MS" pitchFamily="34" charset="-128"/>
                    </a:rPr>
                    <a:t>iPhone App Store or Google Play.</a:t>
                  </a:r>
                </a:p>
              </p:txBody>
            </p:sp>
            <p:pic>
              <p:nvPicPr>
                <p:cNvPr id="8" name="Picture 7">
                  <a:extLst>
                    <a:ext uri="{FF2B5EF4-FFF2-40B4-BE49-F238E27FC236}">
                      <a16:creationId xmlns:a16="http://schemas.microsoft.com/office/drawing/2014/main" id="{F0257D45-E4C9-467F-BDA1-13E48C074795}"/>
                    </a:ext>
                  </a:extLst>
                </p:cNvPr>
                <p:cNvPicPr>
                  <a:picLocks noChangeAspect="1"/>
                </p:cNvPicPr>
                <p:nvPr/>
              </p:nvPicPr>
              <p:blipFill>
                <a:blip r:embed="rId4"/>
                <a:stretch>
                  <a:fillRect/>
                </a:stretch>
              </p:blipFill>
              <p:spPr>
                <a:xfrm>
                  <a:off x="657323" y="5051953"/>
                  <a:ext cx="521760" cy="521760"/>
                </a:xfrm>
                <a:prstGeom prst="rect">
                  <a:avLst/>
                </a:prstGeom>
              </p:spPr>
            </p:pic>
          </p:grpSp>
        </p:grpSp>
      </p:grpSp>
    </p:spTree>
    <p:extLst>
      <p:ext uri="{BB962C8B-B14F-4D97-AF65-F5344CB8AC3E}">
        <p14:creationId xmlns:p14="http://schemas.microsoft.com/office/powerpoint/2010/main" val="1246648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pPr marL="0" lvl="1" indent="0">
              <a:buNone/>
            </a:pPr>
            <a:r>
              <a:rPr lang="en-US" sz="1400" dirty="0"/>
              <a:t>The information in this presentation is confidential and proprietary to SAP and may not be disclosed without the permission of SAP. </a:t>
            </a:r>
            <a:br>
              <a:rPr lang="en-US" sz="1400" dirty="0"/>
            </a:br>
            <a:r>
              <a:rPr lang="en-US" sz="1400" dirty="0"/>
              <a:t>Except for your obligation to protect confidential information, this presentation is not subject to your license agreement or any other service </a:t>
            </a:r>
            <a:br>
              <a:rPr lang="en-US" sz="1400" dirty="0"/>
            </a:br>
            <a:r>
              <a:rPr lang="en-US" sz="1400" dirty="0"/>
              <a:t>or subscription agreement with SAP. SAP has no obligation to pursue any course of business outlined in this presentation or any related document, or to develop or release any functionality mentioned therein.</a:t>
            </a:r>
          </a:p>
          <a:p>
            <a:pPr marL="0" lvl="1" indent="0">
              <a:buNone/>
            </a:pPr>
            <a:r>
              <a:rPr lang="en-US" sz="1400" dirty="0"/>
              <a:t>This presentation, or any related document and SAP's strategy and possible future developments, products and or platforms directions and functionality are all subject to change and may be changed by SAP at any time for any reason without notice. The information in this presentation is not a commitment, promise or legal obligation to deliver any material, code or functionality.  This presentation is provided without a warranty of any kind, either express or implied, including but not limited to, the implied warranties of merchantability, fitness for a particular purpose, or non-infringement. This presentation is for informational purposes and may not be incorporated into a contract. SAP assumes no responsibility for errors or omissions in this presentation, except if such damages were caused by SAP’s intentional or gross negligence.</a:t>
            </a:r>
          </a:p>
          <a:p>
            <a:pPr marL="0" lvl="1" indent="0">
              <a:buNone/>
            </a:pPr>
            <a:r>
              <a:rPr lang="en-US" sz="1400" dirty="0"/>
              <a:t>All forward-looking statements are subject to various risks and uncertainties that could cause actual results to differ materially from expectations. Readers are cautioned not to place undue reliance on these forward-looking statements, which speak only as of their dates, </a:t>
            </a:r>
            <a:br>
              <a:rPr lang="en-US" sz="1400" dirty="0"/>
            </a:br>
            <a:r>
              <a:rPr lang="en-US" sz="1400" dirty="0"/>
              <a:t>and they should not be relied upon in making purchasing decisions.</a:t>
            </a:r>
          </a:p>
        </p:txBody>
      </p:sp>
      <p:sp>
        <p:nvSpPr>
          <p:cNvPr id="2" name="Title 1"/>
          <p:cNvSpPr>
            <a:spLocks noGrp="1"/>
          </p:cNvSpPr>
          <p:nvPr>
            <p:ph type="title"/>
          </p:nvPr>
        </p:nvSpPr>
        <p:spPr/>
        <p:txBody>
          <a:bodyPr/>
          <a:lstStyle/>
          <a:p>
            <a:r>
              <a:rPr lang="en-US" dirty="0"/>
              <a:t>Disclaimer</a:t>
            </a:r>
          </a:p>
        </p:txBody>
      </p:sp>
    </p:spTree>
    <p:extLst>
      <p:ext uri="{BB962C8B-B14F-4D97-AF65-F5344CB8AC3E}">
        <p14:creationId xmlns:p14="http://schemas.microsoft.com/office/powerpoint/2010/main" val="381382205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4001" y="1620000"/>
            <a:ext cx="9118720" cy="4716000"/>
          </a:xfrm>
        </p:spPr>
        <p:txBody>
          <a:bodyPr>
            <a:normAutofit fontScale="92500" lnSpcReduction="10000"/>
          </a:bodyPr>
          <a:lstStyle/>
          <a:p>
            <a:r>
              <a:rPr lang="en-US" dirty="0"/>
              <a:t>Why are we here?</a:t>
            </a:r>
          </a:p>
          <a:p>
            <a:pPr lvl="1"/>
            <a:r>
              <a:rPr lang="en-US" dirty="0"/>
              <a:t>Why Python? </a:t>
            </a:r>
          </a:p>
          <a:p>
            <a:pPr lvl="1"/>
            <a:r>
              <a:rPr lang="en-US" dirty="0"/>
              <a:t>Why microservices? </a:t>
            </a:r>
          </a:p>
          <a:p>
            <a:pPr lvl="1"/>
            <a:r>
              <a:rPr lang="en-US" dirty="0"/>
              <a:t>Why MTA? </a:t>
            </a:r>
          </a:p>
          <a:p>
            <a:pPr lvl="1"/>
            <a:r>
              <a:rPr lang="en-US" dirty="0"/>
              <a:t>Why on prem (or Cloud)?</a:t>
            </a:r>
          </a:p>
          <a:p>
            <a:r>
              <a:rPr lang="en-US" dirty="0"/>
              <a:t>Building Blocks</a:t>
            </a:r>
          </a:p>
          <a:p>
            <a:pPr lvl="1"/>
            <a:r>
              <a:rPr lang="en-US" dirty="0"/>
              <a:t>Module Assembly, Staging and Execution + Dependency Resolution</a:t>
            </a:r>
          </a:p>
          <a:p>
            <a:pPr lvl="1"/>
            <a:r>
              <a:rPr lang="en-US" dirty="0"/>
              <a:t>Buildpack Assembly Process</a:t>
            </a:r>
          </a:p>
          <a:p>
            <a:r>
              <a:rPr lang="en-US" dirty="0"/>
              <a:t>Exercises</a:t>
            </a:r>
          </a:p>
          <a:p>
            <a:pPr lvl="1"/>
            <a:r>
              <a:rPr lang="en-US" dirty="0"/>
              <a:t>MTA Project – Web IDE Usage + XS CLI</a:t>
            </a:r>
          </a:p>
          <a:p>
            <a:pPr lvl="1"/>
            <a:r>
              <a:rPr lang="en-US" dirty="0"/>
              <a:t>Building and Deploying MTAR</a:t>
            </a:r>
          </a:p>
          <a:p>
            <a:pPr lvl="1"/>
            <a:r>
              <a:rPr lang="en-US" dirty="0"/>
              <a:t>Compilation and Installation of Python Runtime</a:t>
            </a:r>
          </a:p>
          <a:p>
            <a:pPr lvl="1"/>
            <a:r>
              <a:rPr lang="en-US" dirty="0"/>
              <a:t>Building and Deploying to the Cloud</a:t>
            </a:r>
          </a:p>
        </p:txBody>
      </p:sp>
      <p:sp>
        <p:nvSpPr>
          <p:cNvPr id="2" name="Title 1"/>
          <p:cNvSpPr>
            <a:spLocks noGrp="1"/>
          </p:cNvSpPr>
          <p:nvPr>
            <p:ph type="title"/>
          </p:nvPr>
        </p:nvSpPr>
        <p:spPr>
          <a:xfrm>
            <a:off x="504001" y="504000"/>
            <a:ext cx="11186476" cy="369332"/>
          </a:xfrm>
        </p:spPr>
        <p:txBody>
          <a:bodyPr/>
          <a:lstStyle/>
          <a:p>
            <a:r>
              <a:rPr lang="en-US" dirty="0"/>
              <a:t>Agenda</a:t>
            </a:r>
          </a:p>
        </p:txBody>
      </p:sp>
      <p:pic>
        <p:nvPicPr>
          <p:cNvPr id="5" name="Picture 4">
            <a:extLst>
              <a:ext uri="{FF2B5EF4-FFF2-40B4-BE49-F238E27FC236}">
                <a16:creationId xmlns:a16="http://schemas.microsoft.com/office/drawing/2014/main" id="{5A553A15-3638-452C-A041-55EA218E36D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4328" r="16647" b="2390"/>
          <a:stretch/>
        </p:blipFill>
        <p:spPr>
          <a:xfrm flipH="1">
            <a:off x="9784078" y="450850"/>
            <a:ext cx="2411095" cy="2978150"/>
          </a:xfrm>
          <a:prstGeom prst="rect">
            <a:avLst/>
          </a:prstGeom>
        </p:spPr>
      </p:pic>
    </p:spTree>
    <p:extLst>
      <p:ext uri="{BB962C8B-B14F-4D97-AF65-F5344CB8AC3E}">
        <p14:creationId xmlns:p14="http://schemas.microsoft.com/office/powerpoint/2010/main" val="1216889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Quote placeholder"/>
          <p:cNvSpPr>
            <a:spLocks noGrp="1"/>
          </p:cNvSpPr>
          <p:nvPr>
            <p:ph type="body" sz="quarter" idx="10"/>
          </p:nvPr>
        </p:nvSpPr>
        <p:spPr bwMode="gray"/>
        <p:txBody>
          <a:bodyPr>
            <a:normAutofit fontScale="92500" lnSpcReduction="10000"/>
          </a:bodyPr>
          <a:lstStyle/>
          <a:p>
            <a:pPr lvl="0"/>
            <a:r>
              <a:rPr lang="en-US" dirty="0"/>
              <a:t>“Always code as if the guy who ends up maintaining your code </a:t>
            </a:r>
            <a:r>
              <a:rPr lang="en-US" dirty="0">
                <a:solidFill>
                  <a:schemeClr val="accent1"/>
                </a:solidFill>
              </a:rPr>
              <a:t>will be a violent psychopath who knows where you live</a:t>
            </a:r>
            <a:r>
              <a:rPr lang="en-US" dirty="0"/>
              <a:t>.”</a:t>
            </a:r>
          </a:p>
          <a:p>
            <a:pPr lvl="1"/>
            <a:r>
              <a:rPr lang="en-US" dirty="0"/>
              <a:t>Martin Golding</a:t>
            </a:r>
          </a:p>
        </p:txBody>
      </p:sp>
    </p:spTree>
    <p:extLst>
      <p:ext uri="{BB962C8B-B14F-4D97-AF65-F5344CB8AC3E}">
        <p14:creationId xmlns:p14="http://schemas.microsoft.com/office/powerpoint/2010/main" val="736971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CC48D34-B4E6-0A42-AB0E-0EEC22B55EBB}"/>
              </a:ext>
            </a:extLst>
          </p:cNvPr>
          <p:cNvSpPr/>
          <p:nvPr/>
        </p:nvSpPr>
        <p:spPr bwMode="gray">
          <a:xfrm>
            <a:off x="0" y="1620000"/>
            <a:ext cx="9622722" cy="1528314"/>
          </a:xfrm>
          <a:prstGeom prst="rect">
            <a:avLst/>
          </a:prstGeom>
          <a:solidFill>
            <a:schemeClr val="accent1">
              <a:lumMod val="20000"/>
              <a:lumOff val="80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 name="Text Placeholder 2"/>
          <p:cNvSpPr>
            <a:spLocks noGrp="1"/>
          </p:cNvSpPr>
          <p:nvPr>
            <p:ph type="body" sz="quarter" idx="10"/>
          </p:nvPr>
        </p:nvSpPr>
        <p:spPr>
          <a:xfrm>
            <a:off x="504001" y="1620000"/>
            <a:ext cx="9118720" cy="4716000"/>
          </a:xfrm>
        </p:spPr>
        <p:txBody>
          <a:bodyPr>
            <a:normAutofit fontScale="92500" lnSpcReduction="10000"/>
          </a:bodyPr>
          <a:lstStyle/>
          <a:p>
            <a:r>
              <a:rPr lang="en-US" dirty="0"/>
              <a:t>Why are we here?</a:t>
            </a:r>
          </a:p>
          <a:p>
            <a:pPr lvl="1"/>
            <a:r>
              <a:rPr lang="en-US" dirty="0"/>
              <a:t>Why Python? </a:t>
            </a:r>
          </a:p>
          <a:p>
            <a:pPr lvl="1"/>
            <a:r>
              <a:rPr lang="en-US" dirty="0"/>
              <a:t>Why microservices? </a:t>
            </a:r>
          </a:p>
          <a:p>
            <a:pPr lvl="1"/>
            <a:r>
              <a:rPr lang="en-US" dirty="0"/>
              <a:t>Why MTA? </a:t>
            </a:r>
          </a:p>
          <a:p>
            <a:pPr lvl="1"/>
            <a:r>
              <a:rPr lang="en-US" dirty="0"/>
              <a:t>Why on prem (or Cloud)?</a:t>
            </a:r>
          </a:p>
          <a:p>
            <a:r>
              <a:rPr lang="en-US" dirty="0"/>
              <a:t>Building Blocks</a:t>
            </a:r>
          </a:p>
          <a:p>
            <a:pPr lvl="1"/>
            <a:r>
              <a:rPr lang="en-US" dirty="0"/>
              <a:t>Module Assembly, Staging and Execution + Dependency Resolution</a:t>
            </a:r>
          </a:p>
          <a:p>
            <a:pPr lvl="1"/>
            <a:r>
              <a:rPr lang="en-US" dirty="0"/>
              <a:t>Buildpack Assembly Process</a:t>
            </a:r>
          </a:p>
          <a:p>
            <a:r>
              <a:rPr lang="en-US" dirty="0"/>
              <a:t>Exercises</a:t>
            </a:r>
          </a:p>
          <a:p>
            <a:pPr lvl="1"/>
            <a:r>
              <a:rPr lang="en-US" dirty="0"/>
              <a:t>MTA Project – Web IDE Usage + XS CLI</a:t>
            </a:r>
          </a:p>
          <a:p>
            <a:pPr lvl="1"/>
            <a:r>
              <a:rPr lang="en-US" dirty="0"/>
              <a:t>Building and Deploying MTAR</a:t>
            </a:r>
          </a:p>
          <a:p>
            <a:pPr lvl="1"/>
            <a:r>
              <a:rPr lang="en-US" dirty="0"/>
              <a:t>Compilation and Installation of Python Runtime</a:t>
            </a:r>
          </a:p>
          <a:p>
            <a:pPr lvl="1"/>
            <a:r>
              <a:rPr lang="en-US" dirty="0"/>
              <a:t>Building and Deploying to the Cloud</a:t>
            </a:r>
          </a:p>
        </p:txBody>
      </p:sp>
      <p:sp>
        <p:nvSpPr>
          <p:cNvPr id="2" name="Title 1"/>
          <p:cNvSpPr>
            <a:spLocks noGrp="1"/>
          </p:cNvSpPr>
          <p:nvPr>
            <p:ph type="title"/>
          </p:nvPr>
        </p:nvSpPr>
        <p:spPr>
          <a:xfrm>
            <a:off x="504001" y="504000"/>
            <a:ext cx="11186476" cy="369332"/>
          </a:xfrm>
        </p:spPr>
        <p:txBody>
          <a:bodyPr/>
          <a:lstStyle/>
          <a:p>
            <a:r>
              <a:rPr lang="en-US" dirty="0"/>
              <a:t>Agenda</a:t>
            </a:r>
          </a:p>
        </p:txBody>
      </p:sp>
      <p:pic>
        <p:nvPicPr>
          <p:cNvPr id="5" name="Picture 4">
            <a:extLst>
              <a:ext uri="{FF2B5EF4-FFF2-40B4-BE49-F238E27FC236}">
                <a16:creationId xmlns:a16="http://schemas.microsoft.com/office/drawing/2014/main" id="{5A553A15-3638-452C-A041-55EA218E36D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4328" r="16647" b="2390"/>
          <a:stretch/>
        </p:blipFill>
        <p:spPr>
          <a:xfrm flipH="1">
            <a:off x="9784078" y="450850"/>
            <a:ext cx="2411095" cy="2978150"/>
          </a:xfrm>
          <a:prstGeom prst="rect">
            <a:avLst/>
          </a:prstGeom>
        </p:spPr>
      </p:pic>
    </p:spTree>
    <p:extLst>
      <p:ext uri="{BB962C8B-B14F-4D97-AF65-F5344CB8AC3E}">
        <p14:creationId xmlns:p14="http://schemas.microsoft.com/office/powerpoint/2010/main" val="2334819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1996A3-CD25-1542-9970-6686796F61C0}"/>
              </a:ext>
            </a:extLst>
          </p:cNvPr>
          <p:cNvSpPr>
            <a:spLocks noGrp="1"/>
          </p:cNvSpPr>
          <p:nvPr>
            <p:ph type="body" sz="quarter" idx="10"/>
          </p:nvPr>
        </p:nvSpPr>
        <p:spPr/>
        <p:txBody>
          <a:bodyPr>
            <a:normAutofit/>
          </a:bodyPr>
          <a:lstStyle/>
          <a:p>
            <a:r>
              <a:rPr lang="en-US" dirty="0"/>
              <a:t>All the rage (at least for machine learning)</a:t>
            </a:r>
          </a:p>
          <a:p>
            <a:endParaRPr lang="en-US" dirty="0"/>
          </a:p>
        </p:txBody>
      </p:sp>
      <p:sp>
        <p:nvSpPr>
          <p:cNvPr id="3" name="Title 2">
            <a:extLst>
              <a:ext uri="{FF2B5EF4-FFF2-40B4-BE49-F238E27FC236}">
                <a16:creationId xmlns:a16="http://schemas.microsoft.com/office/drawing/2014/main" id="{7696B173-B1B0-5744-A9B9-7D8CFE9374C6}"/>
              </a:ext>
            </a:extLst>
          </p:cNvPr>
          <p:cNvSpPr>
            <a:spLocks noGrp="1"/>
          </p:cNvSpPr>
          <p:nvPr>
            <p:ph type="title"/>
          </p:nvPr>
        </p:nvSpPr>
        <p:spPr/>
        <p:txBody>
          <a:bodyPr/>
          <a:lstStyle/>
          <a:p>
            <a:r>
              <a:rPr lang="en-US" dirty="0"/>
              <a:t>Why Python?</a:t>
            </a:r>
          </a:p>
        </p:txBody>
      </p:sp>
    </p:spTree>
    <p:extLst>
      <p:ext uri="{BB962C8B-B14F-4D97-AF65-F5344CB8AC3E}">
        <p14:creationId xmlns:p14="http://schemas.microsoft.com/office/powerpoint/2010/main" val="3299701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BEC46EC-F5A7-0046-B8EF-53EC4A78CEE3}"/>
              </a:ext>
            </a:extLst>
          </p:cNvPr>
          <p:cNvPicPr>
            <a:picLocks noGrp="1" noChangeAspect="1"/>
          </p:cNvPicPr>
          <p:nvPr>
            <p:ph idx="1"/>
          </p:nvPr>
        </p:nvPicPr>
        <p:blipFill>
          <a:blip r:embed="rId3"/>
          <a:stretch>
            <a:fillRect/>
          </a:stretch>
        </p:blipFill>
        <p:spPr>
          <a:xfrm>
            <a:off x="3345969" y="1246291"/>
            <a:ext cx="5502540" cy="4716463"/>
          </a:xfrm>
          <a:prstGeom prst="rect">
            <a:avLst/>
          </a:prstGeom>
        </p:spPr>
      </p:pic>
      <p:sp>
        <p:nvSpPr>
          <p:cNvPr id="3" name="Title 2">
            <a:extLst>
              <a:ext uri="{FF2B5EF4-FFF2-40B4-BE49-F238E27FC236}">
                <a16:creationId xmlns:a16="http://schemas.microsoft.com/office/drawing/2014/main" id="{D5FC7C34-163D-8040-BDAF-703A84291360}"/>
              </a:ext>
            </a:extLst>
          </p:cNvPr>
          <p:cNvSpPr>
            <a:spLocks noGrp="1"/>
          </p:cNvSpPr>
          <p:nvPr>
            <p:ph type="title"/>
          </p:nvPr>
        </p:nvSpPr>
        <p:spPr>
          <a:xfrm>
            <a:off x="504001" y="504000"/>
            <a:ext cx="11186476" cy="369332"/>
          </a:xfrm>
        </p:spPr>
        <p:txBody>
          <a:bodyPr/>
          <a:lstStyle/>
          <a:p>
            <a:r>
              <a:rPr lang="en-US" dirty="0"/>
              <a:t>Python is expected to grow faster for machine learning</a:t>
            </a:r>
          </a:p>
        </p:txBody>
      </p:sp>
      <p:sp>
        <p:nvSpPr>
          <p:cNvPr id="5" name="TextBox 4">
            <a:extLst>
              <a:ext uri="{FF2B5EF4-FFF2-40B4-BE49-F238E27FC236}">
                <a16:creationId xmlns:a16="http://schemas.microsoft.com/office/drawing/2014/main" id="{77E0E720-1C4F-3C4F-A4B2-675AFB04AAB7}"/>
              </a:ext>
            </a:extLst>
          </p:cNvPr>
          <p:cNvSpPr txBox="1"/>
          <p:nvPr/>
        </p:nvSpPr>
        <p:spPr>
          <a:xfrm>
            <a:off x="504001" y="1792224"/>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US" sz="1800" kern="0" dirty="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CE90DC85-B567-8242-B607-691FE1DD1C44}"/>
              </a:ext>
            </a:extLst>
          </p:cNvPr>
          <p:cNvSpPr txBox="1"/>
          <p:nvPr/>
        </p:nvSpPr>
        <p:spPr>
          <a:xfrm>
            <a:off x="504001" y="6143352"/>
            <a:ext cx="9944543" cy="384721"/>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1000" dirty="0"/>
              <a:t>https://medium.com/@UdacityINDIA/why-use-python-for-machine-learning-e4b0b4457a77</a:t>
            </a:r>
          </a:p>
          <a:p>
            <a:pPr fontAlgn="base">
              <a:spcBef>
                <a:spcPct val="50000"/>
              </a:spcBef>
              <a:spcAft>
                <a:spcPct val="0"/>
              </a:spcAft>
              <a:buClr>
                <a:srgbClr val="F0AB00"/>
              </a:buClr>
              <a:buSzPct val="80000"/>
            </a:pPr>
            <a:endParaRPr lang="en-US" sz="1000" kern="0" dirty="0">
              <a:ea typeface="Arial Unicode MS" pitchFamily="34" charset="-128"/>
              <a:cs typeface="Arial Unicode MS" pitchFamily="34" charset="-128"/>
            </a:endParaRPr>
          </a:p>
        </p:txBody>
      </p:sp>
    </p:spTree>
    <p:extLst>
      <p:ext uri="{BB962C8B-B14F-4D97-AF65-F5344CB8AC3E}">
        <p14:creationId xmlns:p14="http://schemas.microsoft.com/office/powerpoint/2010/main" val="158008277"/>
      </p:ext>
    </p:extLst>
  </p:cSld>
  <p:clrMapOvr>
    <a:masterClrMapping/>
  </p:clrMapOvr>
</p:sld>
</file>

<file path=ppt/theme/theme1.xml><?xml version="1.0" encoding="utf-8"?>
<a:theme xmlns:a="http://schemas.openxmlformats.org/drawingml/2006/main" name="SAP TechED 2018 16x9 white">
  <a:themeElements>
    <a:clrScheme name="SAP_colors_2017">
      <a:dk1>
        <a:srgbClr val="000000"/>
      </a:dk1>
      <a:lt1>
        <a:srgbClr val="FFFFFF"/>
      </a:lt1>
      <a:dk2>
        <a:srgbClr val="CCCCCC"/>
      </a:dk2>
      <a:lt2>
        <a:srgbClr val="999999"/>
      </a:lt2>
      <a:accent1>
        <a:srgbClr val="F0AB00"/>
      </a:accent1>
      <a:accent2>
        <a:srgbClr val="666666"/>
      </a:accent2>
      <a:accent3>
        <a:srgbClr val="008FD3"/>
      </a:accent3>
      <a:accent4>
        <a:srgbClr val="4FB81C"/>
      </a:accent4>
      <a:accent5>
        <a:srgbClr val="E35500"/>
      </a:accent5>
      <a:accent6>
        <a:srgbClr val="970A82"/>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2018_16x9_white.potx" id="{67E0FF2B-EAFE-498A-81AE-E2E407387608}" vid="{BBA72CEB-6228-4EC5-9B4D-C9654FD6781B}"/>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CEA77C92DDA5A43B7815CB02288BF81" ma:contentTypeVersion="8" ma:contentTypeDescription="Create a new document." ma:contentTypeScope="" ma:versionID="c7b56634550cc3658af98d4078267e39">
  <xsd:schema xmlns:xsd="http://www.w3.org/2001/XMLSchema" xmlns:xs="http://www.w3.org/2001/XMLSchema" xmlns:p="http://schemas.microsoft.com/office/2006/metadata/properties" xmlns:ns2="af33c0c6-f408-43b3-a79f-0ea0d0a02a03" xmlns:ns3="63466599-d392-44f7-a7f8-ead5547a9d91" targetNamespace="http://schemas.microsoft.com/office/2006/metadata/properties" ma:root="true" ma:fieldsID="fcf80ad2e6546de3f3abae11428c1663" ns2:_="" ns3:_="">
    <xsd:import namespace="af33c0c6-f408-43b3-a79f-0ea0d0a02a03"/>
    <xsd:import namespace="63466599-d392-44f7-a7f8-ead5547a9d9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33c0c6-f408-43b3-a79f-0ea0d0a02a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Location" ma:index="15" nillable="true" ma:displayName="MediaServic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466599-d392-44f7-a7f8-ead5547a9d9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3CC803-9048-4B8E-A0C7-A1EDA1A63C7E}">
  <ds:schemaRefs>
    <ds:schemaRef ds:uri="http://schemas.openxmlformats.org/package/2006/metadata/core-properties"/>
    <ds:schemaRef ds:uri="http://schemas.microsoft.com/office/2006/documentManagement/types"/>
    <ds:schemaRef ds:uri="63466599-d392-44f7-a7f8-ead5547a9d91"/>
    <ds:schemaRef ds:uri="http://purl.org/dc/elements/1.1/"/>
    <ds:schemaRef ds:uri="http://www.w3.org/XML/1998/namespace"/>
    <ds:schemaRef ds:uri="http://purl.org/dc/terms/"/>
    <ds:schemaRef ds:uri="af33c0c6-f408-43b3-a79f-0ea0d0a02a0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0416727E-A732-435F-A7E2-C9DA00E06B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33c0c6-f408-43b3-a79f-0ea0d0a02a03"/>
    <ds:schemaRef ds:uri="63466599-d392-44f7-a7f8-ead5547a9d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CD7BB9F-F29C-4127-9AEA-EB5748BE85D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SAP_2018_16x9_white</Template>
  <TotalTime>833</TotalTime>
  <Words>2223</Words>
  <Application>Microsoft Macintosh PowerPoint</Application>
  <PresentationFormat>Custom</PresentationFormat>
  <Paragraphs>379</Paragraphs>
  <Slides>23</Slides>
  <Notes>23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 Unicode MS</vt:lpstr>
      <vt:lpstr>Andale Mono</vt:lpstr>
      <vt:lpstr>Arial</vt:lpstr>
      <vt:lpstr>Arial Bold</vt:lpstr>
      <vt:lpstr>Courier New</vt:lpstr>
      <vt:lpstr>Symbol</vt:lpstr>
      <vt:lpstr>wingdings</vt:lpstr>
      <vt:lpstr>wingdings</vt:lpstr>
      <vt:lpstr>SAP TechED 2018 16x9 white</vt:lpstr>
      <vt:lpstr>DAT368 – Python Wrangling for SAP HANA Application Developers</vt:lpstr>
      <vt:lpstr>Speakers 2018</vt:lpstr>
      <vt:lpstr>PowerPoint Presentation</vt:lpstr>
      <vt:lpstr>Disclaimer</vt:lpstr>
      <vt:lpstr>Agenda</vt:lpstr>
      <vt:lpstr>PowerPoint Presentation</vt:lpstr>
      <vt:lpstr>Agenda</vt:lpstr>
      <vt:lpstr>Why Python?</vt:lpstr>
      <vt:lpstr>Python is expected to grow faster for machine learning</vt:lpstr>
      <vt:lpstr>Why Python?</vt:lpstr>
      <vt:lpstr>Why microservices?</vt:lpstr>
      <vt:lpstr>Why (what is) an MTA?</vt:lpstr>
      <vt:lpstr>Why (what is) an MTA? (continued)</vt:lpstr>
      <vt:lpstr>Agenda</vt:lpstr>
      <vt:lpstr>Module Assembly, Staging and Execution + Dependency Resolution</vt:lpstr>
      <vt:lpstr>Buildpack Assembly Process</vt:lpstr>
      <vt:lpstr>Agenda</vt:lpstr>
      <vt:lpstr>Python Workshop Exercises</vt:lpstr>
      <vt:lpstr>PowerPoint Presentation</vt:lpstr>
      <vt:lpstr>SAP TechEd online / SAP Community</vt:lpstr>
      <vt:lpstr>Further information</vt:lpstr>
      <vt:lpstr>Feedback</vt:lpstr>
      <vt:lpstr>PowerPoint Presentation</vt:lpstr>
    </vt:vector>
  </TitlesOfParts>
  <Manager/>
  <Company>SAP</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DAT368 – Python Wrangling for SAP HANA Application Developers</dc:title>
  <dc:subject>Python</dc:subject>
  <dc:creator>Andrew Lunde</dc:creator>
  <cp:keywords>2018/16:9/white</cp:keywords>
  <dc:description/>
  <cp:lastModifiedBy>Lunde, Andrew</cp:lastModifiedBy>
  <cp:revision>102</cp:revision>
  <dcterms:created xsi:type="dcterms:W3CDTF">2018-05-28T09:16:57Z</dcterms:created>
  <dcterms:modified xsi:type="dcterms:W3CDTF">2018-09-01T04:09:09Z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0x010100CCEA77C92DDA5A43B7815CB02288BF81</vt:lpwstr>
  </property>
</Properties>
</file>

<file path=docProps/thumbnail.jpeg>
</file>